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83" r:id="rId3"/>
    <p:sldId id="267" r:id="rId4"/>
    <p:sldId id="270" r:id="rId5"/>
    <p:sldId id="268" r:id="rId6"/>
    <p:sldId id="272" r:id="rId7"/>
    <p:sldId id="273" r:id="rId8"/>
    <p:sldId id="274" r:id="rId9"/>
    <p:sldId id="280" r:id="rId10"/>
    <p:sldId id="263" r:id="rId11"/>
    <p:sldId id="264" r:id="rId12"/>
    <p:sldId id="275" r:id="rId13"/>
    <p:sldId id="276" r:id="rId14"/>
    <p:sldId id="260" r:id="rId15"/>
    <p:sldId id="281" r:id="rId16"/>
    <p:sldId id="271" r:id="rId17"/>
    <p:sldId id="25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6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1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0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15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1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1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5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8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4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s.ncaa.org/Docs/eligibility_center/Quick_Reference_Sheet.pdf" TargetMode="External"/><Relationship Id="rId2" Type="http://schemas.openxmlformats.org/officeDocument/2006/relationships/hyperlink" Target="http://www.ncaa.org/student-athletes/futu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hyperlink" Target="https://www.amphi.com/Domain/12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phi.com/Domain/12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gfuture.collegeboar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phi.com/Domain/122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board.org/" TargetMode="External"/><Relationship Id="rId2" Type="http://schemas.openxmlformats.org/officeDocument/2006/relationships/hyperlink" Target="https://www.fairtest.org/university/opti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t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and tools to help with post-secondary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IRHS Counselors</a:t>
            </a:r>
          </a:p>
          <a:p>
            <a:r>
              <a:rPr lang="en-US" sz="4000" dirty="0" smtClean="0"/>
              <a:t>October 2018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39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on playing sports in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Athletes should register by the end of junior year through the Eligibility Center for participation in college athletics</a:t>
            </a:r>
          </a:p>
          <a:p>
            <a:pPr lvl="1"/>
            <a:r>
              <a:rPr lang="en-US" sz="3200" dirty="0">
                <a:hlinkClick r:id="rId2"/>
              </a:rPr>
              <a:t>http://www.ncaa.org/student-athletes/future</a:t>
            </a:r>
            <a:endParaRPr lang="en-US" sz="3200" dirty="0"/>
          </a:p>
          <a:p>
            <a:r>
              <a:rPr lang="en-US" sz="3200" dirty="0" smtClean="0"/>
              <a:t>See Mr. Jacobsen in the Athletic office for more information</a:t>
            </a:r>
          </a:p>
          <a:p>
            <a:r>
              <a:rPr lang="en-US" sz="3200" dirty="0" smtClean="0"/>
              <a:t>Link to a reference guide on Counseling website</a:t>
            </a:r>
          </a:p>
          <a:p>
            <a:pPr lvl="1"/>
            <a:r>
              <a:rPr lang="en-US" sz="3000" dirty="0">
                <a:hlinkClick r:id="rId3"/>
              </a:rPr>
              <a:t>http://fs.ncaa.org/Docs/eligibility_center/Quick_Reference_Sheet.pdf</a:t>
            </a:r>
            <a:endParaRPr lang="en-US" sz="3000" dirty="0"/>
          </a:p>
          <a:p>
            <a:pPr lvl="1"/>
            <a:endParaRPr lang="en-US" sz="30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986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COLLEGE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www.amphi.com/Domain/1228</a:t>
            </a:r>
            <a:endParaRPr lang="en-US" dirty="0" smtClean="0"/>
          </a:p>
          <a:p>
            <a:r>
              <a:rPr lang="en-US" dirty="0" smtClean="0"/>
              <a:t>What is financial aid?</a:t>
            </a:r>
          </a:p>
          <a:p>
            <a:pPr lvl="1"/>
            <a:r>
              <a:rPr lang="en-US" dirty="0" smtClean="0"/>
              <a:t>The money offered to help offset the difference between what your family can afford to pay and what college costs</a:t>
            </a:r>
          </a:p>
          <a:p>
            <a:pPr lvl="1"/>
            <a:r>
              <a:rPr lang="en-US" dirty="0" smtClean="0">
                <a:hlinkClick r:id="rId3"/>
              </a:rPr>
              <a:t>www.fafsa.ed.gov</a:t>
            </a:r>
            <a:endParaRPr lang="en-US" dirty="0" smtClean="0"/>
          </a:p>
          <a:p>
            <a:r>
              <a:rPr lang="en-US" dirty="0" smtClean="0"/>
              <a:t>Types of financial aid:</a:t>
            </a:r>
          </a:p>
          <a:p>
            <a:pPr lvl="1"/>
            <a:r>
              <a:rPr lang="en-US" dirty="0" smtClean="0"/>
              <a:t>Grants and Scholarships</a:t>
            </a:r>
          </a:p>
          <a:p>
            <a:pPr lvl="1"/>
            <a:r>
              <a:rPr lang="en-US" dirty="0" smtClean="0"/>
              <a:t>Loans</a:t>
            </a:r>
            <a:endParaRPr lang="en-US" dirty="0"/>
          </a:p>
          <a:p>
            <a:pPr lvl="1"/>
            <a:r>
              <a:rPr lang="en-US" dirty="0" smtClean="0"/>
              <a:t>Work Study</a:t>
            </a:r>
          </a:p>
          <a:p>
            <a:r>
              <a:rPr lang="en-US" dirty="0" smtClean="0"/>
              <a:t>FAFSA (Free Application for Federal Student Aid)</a:t>
            </a:r>
          </a:p>
          <a:p>
            <a:pPr lvl="1"/>
            <a:r>
              <a:rPr lang="en-US" dirty="0" smtClean="0"/>
              <a:t>Opens October 1</a:t>
            </a:r>
            <a:r>
              <a:rPr lang="en-US" baseline="30000" dirty="0" smtClean="0"/>
              <a:t>st</a:t>
            </a:r>
            <a:r>
              <a:rPr lang="en-US" dirty="0" smtClean="0"/>
              <a:t> of senior year</a:t>
            </a:r>
          </a:p>
          <a:p>
            <a:pPr lvl="1"/>
            <a:r>
              <a:rPr lang="en-US" dirty="0" smtClean="0"/>
              <a:t>Based on parent tax information from prior, prior year</a:t>
            </a:r>
          </a:p>
          <a:p>
            <a:pPr lvl="2"/>
            <a:r>
              <a:rPr lang="en-US" dirty="0" smtClean="0"/>
              <a:t>Class of 2020 would use 2018 tax information</a:t>
            </a:r>
          </a:p>
          <a:p>
            <a:pPr lvl="1"/>
            <a:r>
              <a:rPr lang="en-US" dirty="0" smtClean="0"/>
              <a:t>Different deadlines for different schools</a:t>
            </a:r>
          </a:p>
        </p:txBody>
      </p:sp>
    </p:spTree>
    <p:extLst>
      <p:ext uri="{BB962C8B-B14F-4D97-AF65-F5344CB8AC3E}">
        <p14:creationId xmlns:p14="http://schemas.microsoft.com/office/powerpoint/2010/main" val="26595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you look for scholarships?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IRHS resources</a:t>
            </a:r>
          </a:p>
          <a:p>
            <a:pPr lvl="1"/>
            <a:r>
              <a:rPr lang="en-US" dirty="0"/>
              <a:t>Counseling website </a:t>
            </a:r>
            <a:r>
              <a:rPr lang="en-US" dirty="0">
                <a:hlinkClick r:id="rId2"/>
              </a:rPr>
              <a:t>https://www.amphi.com/Domain/1228</a:t>
            </a:r>
            <a:endParaRPr lang="en-US" dirty="0"/>
          </a:p>
          <a:p>
            <a:pPr lvl="1"/>
            <a:r>
              <a:rPr lang="en-US" dirty="0" smtClean="0"/>
              <a:t>Facebook: Like “IRHS Scholarships &amp; More”</a:t>
            </a:r>
          </a:p>
          <a:p>
            <a:pPr lvl="1"/>
            <a:r>
              <a:rPr lang="en-US" dirty="0" smtClean="0"/>
              <a:t>Twitter: @</a:t>
            </a:r>
            <a:r>
              <a:rPr lang="en-US" dirty="0" err="1" smtClean="0"/>
              <a:t>IRHSCounseling</a:t>
            </a:r>
            <a:endParaRPr lang="en-US" dirty="0" smtClean="0"/>
          </a:p>
          <a:p>
            <a:pPr lvl="1"/>
            <a:r>
              <a:rPr lang="en-US" dirty="0" smtClean="0"/>
              <a:t>Instagram: Follow </a:t>
            </a:r>
            <a:r>
              <a:rPr lang="en-US" dirty="0" err="1" smtClean="0"/>
              <a:t>IRHSCounseling</a:t>
            </a:r>
            <a:endParaRPr lang="en-US" dirty="0" smtClean="0"/>
          </a:p>
          <a:p>
            <a:r>
              <a:rPr lang="en-US" dirty="0" smtClean="0"/>
              <a:t>Future college website – scholarships may open up once you are accepted to the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476734" y="2248930"/>
            <a:ext cx="2207742" cy="1985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PLEASE SIGN UP IN COUNSELING OFFICE TO RIDE OUR BUS!!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75" t="34630" r="38424" b="30710"/>
          <a:stretch/>
        </p:blipFill>
        <p:spPr>
          <a:xfrm>
            <a:off x="1334530" y="2668344"/>
            <a:ext cx="7002163" cy="35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COLLEGE VISITS TO IRHS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32242"/>
              </p:ext>
            </p:extLst>
          </p:nvPr>
        </p:nvGraphicFramePr>
        <p:xfrm>
          <a:off x="376018" y="2183026"/>
          <a:ext cx="8007268" cy="41168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12576"/>
                <a:gridCol w="4916007"/>
                <a:gridCol w="1678685"/>
              </a:tblGrid>
              <a:tr h="587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– Oct 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Linton’s class hosts GCU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All 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5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 – Oct 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Tucson College Night – TCC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6:30-8:30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3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 – Oct 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Pepperdine University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5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 – Oct 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Colorado State University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Pueblo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 – Oct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Utah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 – Oct 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Seattle Pacific University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Oct 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Whitworth University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 – Nov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 Lewis College (Durango, CO)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Nov 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Arizona –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IR grad will be here to ask questions of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 – Nov 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Barbizon Modeling &amp; Acting School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34" y="3321522"/>
            <a:ext cx="924659" cy="924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8" y="2066987"/>
            <a:ext cx="931514" cy="931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36" y="3154997"/>
            <a:ext cx="1002360" cy="9885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3" y="4569202"/>
            <a:ext cx="1772037" cy="64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80" y="2043988"/>
            <a:ext cx="1517571" cy="859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3" y="5417821"/>
            <a:ext cx="1854262" cy="713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62" y="4527087"/>
            <a:ext cx="1043327" cy="17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43" t="20060" r="24256" b="10510"/>
          <a:stretch/>
        </p:blipFill>
        <p:spPr>
          <a:xfrm>
            <a:off x="1894703" y="634314"/>
            <a:ext cx="8270789" cy="55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some </a:t>
            </a:r>
            <a:r>
              <a:rPr lang="en-US" dirty="0" err="1" smtClean="0"/>
              <a:t>irhs</a:t>
            </a:r>
            <a:r>
              <a:rPr lang="en-US" dirty="0" smtClean="0"/>
              <a:t> grads?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35489"/>
              </p:ext>
            </p:extLst>
          </p:nvPr>
        </p:nvGraphicFramePr>
        <p:xfrm>
          <a:off x="1203325" y="2011363"/>
          <a:ext cx="9783764" cy="445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91882"/>
                <a:gridCol w="48918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4-year universities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2-year universities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Vanderbilt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Pima</a:t>
                      </a:r>
                      <a:r>
                        <a:rPr lang="en-US" baseline="0" dirty="0" smtClean="0"/>
                        <a:t>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Pepperdine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Santa Barbara</a:t>
                      </a:r>
                      <a:r>
                        <a:rPr lang="en-US" baseline="0" dirty="0" smtClean="0"/>
                        <a:t>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 University (NYU)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Lake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Michigan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Mesa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Yavapai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Auburn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Coconino</a:t>
                      </a:r>
                      <a:r>
                        <a:rPr lang="en-US" baseline="0" dirty="0" smtClean="0"/>
                        <a:t>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Hawaii Pacific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Arizona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 State</a:t>
                      </a:r>
                      <a:r>
                        <a:rPr lang="en-US" baseline="0" dirty="0" smtClean="0"/>
                        <a:t> University, </a:t>
                      </a:r>
                      <a:r>
                        <a:rPr lang="en-US" dirty="0" smtClean="0"/>
                        <a:t>San Luis Obispo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Arizona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Scottsdale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Orange Coast Community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Santa Monica Community College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 etiquette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308" y="5078948"/>
            <a:ext cx="1171575" cy="1171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135" y="5083454"/>
            <a:ext cx="1167070" cy="116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205" y="5078949"/>
            <a:ext cx="1132896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01" y="5078949"/>
            <a:ext cx="1118931" cy="1171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874" y="2278040"/>
            <a:ext cx="98606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Brush up your social media account!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than 30% </a:t>
            </a:r>
            <a:r>
              <a:rPr lang="en-US" sz="2000" dirty="0" smtClean="0"/>
              <a:t>of college admissions representatives say they do a social media check on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 what does your digital footprint say about you?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Proper e-mail address?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Pictures?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Before you post, THINK: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it: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 – TRUE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 – Helpful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– Illegal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 – Necessary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 –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it’s on the internet, it isn’t private anymore!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8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Compare three different 4-year universities or three 2-year universities and complete the worksheet</a:t>
            </a:r>
          </a:p>
          <a:p>
            <a:r>
              <a:rPr lang="en-US" sz="2800" dirty="0" smtClean="0"/>
              <a:t>If you need help finding a school</a:t>
            </a:r>
            <a:r>
              <a:rPr lang="en-US" sz="2800" dirty="0"/>
              <a:t>, head to </a:t>
            </a:r>
            <a:endParaRPr lang="en-US" sz="2800" dirty="0" smtClean="0"/>
          </a:p>
          <a:p>
            <a:pPr marL="0" indent="0">
              <a:buNone/>
            </a:pPr>
            <a:r>
              <a:rPr lang="en-US" sz="4800" dirty="0" smtClean="0">
                <a:hlinkClick r:id="rId2"/>
              </a:rPr>
              <a:t>https</a:t>
            </a:r>
            <a:r>
              <a:rPr lang="en-US" sz="4800" dirty="0">
                <a:hlinkClick r:id="rId2"/>
              </a:rPr>
              <a:t>://bigfuture.collegeboard.org</a:t>
            </a:r>
            <a:r>
              <a:rPr lang="en-US" sz="4800" dirty="0" smtClean="0">
                <a:hlinkClick r:id="rId2"/>
              </a:rPr>
              <a:t>/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41" y="0"/>
            <a:ext cx="8148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life after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4-year University (UA, NAU, ASU, GCU, out of state)</a:t>
            </a:r>
          </a:p>
          <a:p>
            <a:r>
              <a:rPr lang="en-US" sz="3600" dirty="0" smtClean="0"/>
              <a:t>2-year Community </a:t>
            </a:r>
            <a:r>
              <a:rPr lang="en-US" sz="3600" dirty="0"/>
              <a:t>C</a:t>
            </a:r>
            <a:r>
              <a:rPr lang="en-US" sz="3600" dirty="0" smtClean="0"/>
              <a:t>ollege (Pima, Coconino)</a:t>
            </a:r>
          </a:p>
          <a:p>
            <a:r>
              <a:rPr lang="en-US" sz="3600" dirty="0" smtClean="0"/>
              <a:t>Technical/Vocational (Universal Technical Institute, Carrington College)</a:t>
            </a:r>
          </a:p>
          <a:p>
            <a:r>
              <a:rPr lang="en-US" sz="3600" dirty="0" smtClean="0"/>
              <a:t>Military</a:t>
            </a:r>
          </a:p>
          <a:p>
            <a:r>
              <a:rPr lang="en-US" sz="3600" dirty="0" smtClean="0"/>
              <a:t>Straight to 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2653" y="4278928"/>
            <a:ext cx="2644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Choose the best path for you!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Vocational/technical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45" y="284176"/>
            <a:ext cx="1261414" cy="1501684"/>
          </a:xfrm>
        </p:spPr>
      </p:pic>
      <p:sp>
        <p:nvSpPr>
          <p:cNvPr id="6" name="TextBox 5"/>
          <p:cNvSpPr txBox="1"/>
          <p:nvPr/>
        </p:nvSpPr>
        <p:spPr>
          <a:xfrm>
            <a:off x="831842" y="2190306"/>
            <a:ext cx="105262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Hands on training/skills related to specific job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Culinary, Cosmetology, Welding, Medical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Short, career-focused programs that prepare graduates for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Many students complete these programs and are able to work in these fields while completing a higher level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on joining the military?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Take the ASVAB </a:t>
            </a:r>
          </a:p>
          <a:p>
            <a:pPr lvl="1"/>
            <a:r>
              <a:rPr lang="en-US" sz="3000" dirty="0" smtClean="0"/>
              <a:t>TBD</a:t>
            </a:r>
            <a:endParaRPr lang="en-US" sz="3000" dirty="0" smtClean="0"/>
          </a:p>
          <a:p>
            <a:r>
              <a:rPr lang="en-US" sz="3200" dirty="0" smtClean="0"/>
              <a:t>Talk to recruiters who come to campus</a:t>
            </a:r>
          </a:p>
          <a:p>
            <a:pPr lvl="1"/>
            <a:r>
              <a:rPr lang="en-US" sz="3000" dirty="0" smtClean="0"/>
              <a:t>Check Counseling calendar</a:t>
            </a:r>
          </a:p>
          <a:p>
            <a:r>
              <a:rPr lang="en-US" sz="3200" dirty="0" smtClean="0"/>
              <a:t>Select the branch of military that meets your interests and skills</a:t>
            </a:r>
          </a:p>
          <a:p>
            <a:r>
              <a:rPr lang="en-US" sz="3200" dirty="0" smtClean="0"/>
              <a:t>Learn useful trades or make a career in the military</a:t>
            </a:r>
          </a:p>
          <a:p>
            <a:r>
              <a:rPr lang="en-US" sz="3200" dirty="0" smtClean="0"/>
              <a:t>Check on educational opportunities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10" y="284176"/>
            <a:ext cx="1058171" cy="13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to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200785"/>
            <a:ext cx="2094488" cy="1592151"/>
          </a:xfrm>
        </p:spPr>
      </p:pic>
      <p:sp>
        <p:nvSpPr>
          <p:cNvPr id="7" name="TextBox 6"/>
          <p:cNvSpPr txBox="1"/>
          <p:nvPr/>
        </p:nvSpPr>
        <p:spPr>
          <a:xfrm>
            <a:off x="797442" y="2179674"/>
            <a:ext cx="10494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Develop cover letter and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Find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Research companies that fit your interests and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Apply for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Prepare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6948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2-year or 4-year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checklists for Juniors </a:t>
            </a:r>
            <a:r>
              <a:rPr lang="en-US" dirty="0"/>
              <a:t>and Seniors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www.amphi.com/Domain/1221</a:t>
            </a:r>
            <a:endParaRPr lang="en-US" dirty="0" smtClean="0"/>
          </a:p>
          <a:p>
            <a:r>
              <a:rPr lang="en-US" dirty="0" smtClean="0"/>
              <a:t>Information about when to visit colleges, when to take tests, when to begin applying for scholarships and admittance</a:t>
            </a:r>
          </a:p>
          <a:p>
            <a:r>
              <a:rPr lang="en-US" dirty="0" smtClean="0"/>
              <a:t>Begin looking at admissions requirements</a:t>
            </a:r>
          </a:p>
          <a:p>
            <a:pPr lvl="1"/>
            <a:r>
              <a:rPr lang="en-US" dirty="0" smtClean="0"/>
              <a:t>There are different requirements at all universities, community colleges and career/technical schools</a:t>
            </a:r>
          </a:p>
          <a:p>
            <a:r>
              <a:rPr lang="en-US" dirty="0" smtClean="0"/>
              <a:t>Meet with college representatives visiting IRHS (Check Counseling website calendar, Twitter, Facebook, and Instagram)</a:t>
            </a:r>
          </a:p>
          <a:p>
            <a:r>
              <a:rPr lang="en-US" dirty="0" smtClean="0"/>
              <a:t>College planning is an ongoing process so start preparing now!</a:t>
            </a:r>
          </a:p>
        </p:txBody>
      </p:sp>
    </p:spTree>
    <p:extLst>
      <p:ext uri="{BB962C8B-B14F-4D97-AF65-F5344CB8AC3E}">
        <p14:creationId xmlns:p14="http://schemas.microsoft.com/office/powerpoint/2010/main" val="5747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SAT/ACT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961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Many colleges are becoming test optional regarding SAT/ACT – be sure to research the requirements!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In state schools (UA, NAU, ASU) are test </a:t>
            </a:r>
            <a:r>
              <a:rPr lang="en-US" sz="1400" dirty="0" smtClean="0"/>
              <a:t>optional but are used for scholarships</a:t>
            </a:r>
            <a:endParaRPr lang="en-US" sz="1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www.fairtest.org/university/optional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/>
              <a:t>C</a:t>
            </a:r>
            <a:r>
              <a:rPr lang="en-US" sz="1800" dirty="0" smtClean="0"/>
              <a:t>olleges </a:t>
            </a:r>
            <a:r>
              <a:rPr lang="en-US" sz="1800" dirty="0"/>
              <a:t>and universities will accept either the ACT or the SAT scores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800" dirty="0"/>
              <a:t>Some out of state colleges also require SAT Subject Tests as well as ACT or SAT scores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800" dirty="0" smtClean="0"/>
              <a:t>Check </a:t>
            </a:r>
            <a:r>
              <a:rPr lang="en-US" sz="1800" dirty="0"/>
              <a:t>college </a:t>
            </a:r>
            <a:r>
              <a:rPr lang="en-US" sz="1800" dirty="0" smtClean="0"/>
              <a:t>websites </a:t>
            </a:r>
            <a:r>
              <a:rPr lang="en-US" sz="1800" dirty="0"/>
              <a:t>to determine exact requirements or contact the university directly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Registration </a:t>
            </a:r>
            <a:r>
              <a:rPr lang="en-US" sz="1800" dirty="0" smtClean="0"/>
              <a:t>must be </a:t>
            </a:r>
            <a:r>
              <a:rPr lang="en-US" sz="1800" dirty="0"/>
              <a:t>completed online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800" dirty="0" smtClean="0"/>
              <a:t>SAT/SAT </a:t>
            </a:r>
            <a:r>
              <a:rPr lang="en-US" sz="1800" dirty="0"/>
              <a:t>Subject Tests: </a:t>
            </a:r>
            <a:r>
              <a:rPr lang="en-US" sz="1800" dirty="0" smtClean="0">
                <a:hlinkClick r:id="rId3"/>
              </a:rPr>
              <a:t>www.collegeboard.org</a:t>
            </a:r>
            <a:endParaRPr lang="en-US" sz="18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800" dirty="0"/>
              <a:t>ACT: </a:t>
            </a:r>
            <a:r>
              <a:rPr lang="en-US" sz="1800" dirty="0" smtClean="0">
                <a:hlinkClick r:id="rId4"/>
              </a:rPr>
              <a:t>www.act.org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Take ACT/SAT beginning in spring 2019 so there is time to retake tests if needed before applications are due next fall!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Test is not offered at IRHS – most are offered at UA or other local high schools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2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423" t="6233" r="19919" b="11130"/>
          <a:stretch/>
        </p:blipFill>
        <p:spPr>
          <a:xfrm>
            <a:off x="2133599" y="815546"/>
            <a:ext cx="7331675" cy="54369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82033" y="3321907"/>
            <a:ext cx="1655805" cy="424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82033" y="1736123"/>
            <a:ext cx="1655805" cy="424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633717" y="369673"/>
            <a:ext cx="1977951" cy="11038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IRHS School Code: 030517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1332</TotalTime>
  <Words>877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</vt:lpstr>
      <vt:lpstr>Banded</vt:lpstr>
      <vt:lpstr>tips and tools to help with post-secondary planning</vt:lpstr>
      <vt:lpstr>PowerPoint Presentation</vt:lpstr>
      <vt:lpstr>Planning life after high school</vt:lpstr>
      <vt:lpstr>Vocational/technical school</vt:lpstr>
      <vt:lpstr>Planning on joining the military?</vt:lpstr>
      <vt:lpstr>Straight to work</vt:lpstr>
      <vt:lpstr>2-year or 4-year university </vt:lpstr>
      <vt:lpstr>SAT/ACT PREP</vt:lpstr>
      <vt:lpstr>PowerPoint Presentation</vt:lpstr>
      <vt:lpstr>Planning on playing sports in college?</vt:lpstr>
      <vt:lpstr>PAYING FOR COLLEGE </vt:lpstr>
      <vt:lpstr>Where do you look for scholarships?</vt:lpstr>
      <vt:lpstr>UPCOMING EVENTS</vt:lpstr>
      <vt:lpstr>UPCOMING COLLEGE VISITS TO IRHS</vt:lpstr>
      <vt:lpstr>PowerPoint Presentation</vt:lpstr>
      <vt:lpstr>where are some irhs grads?</vt:lpstr>
      <vt:lpstr>Social media etiquette</vt:lpstr>
      <vt:lpstr>activity</vt:lpstr>
    </vt:vector>
  </TitlesOfParts>
  <Company>Amphitheater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and tools to help with post-secondary planning</dc:title>
  <dc:creator>Beamish, Ellisa</dc:creator>
  <cp:lastModifiedBy>Davidson, Amy</cp:lastModifiedBy>
  <cp:revision>71</cp:revision>
  <dcterms:created xsi:type="dcterms:W3CDTF">2017-09-05T18:32:03Z</dcterms:created>
  <dcterms:modified xsi:type="dcterms:W3CDTF">2018-10-16T20:29:17Z</dcterms:modified>
</cp:coreProperties>
</file>