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1" d="100"/>
          <a:sy n="101" d="100"/>
        </p:scale>
        <p:origin x="150"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8E3FC1-E518-4EFC-8154-34DDA85616BB}"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16864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8E3FC1-E518-4EFC-8154-34DDA85616BB}"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128216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8E3FC1-E518-4EFC-8154-34DDA85616BB}"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2987733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8E3FC1-E518-4EFC-8154-34DDA85616BB}"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3515314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8E3FC1-E518-4EFC-8154-34DDA85616BB}"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3191867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8E3FC1-E518-4EFC-8154-34DDA85616BB}"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3701436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8E3FC1-E518-4EFC-8154-34DDA85616BB}"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566244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8E3FC1-E518-4EFC-8154-34DDA85616BB}"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217509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E3FC1-E518-4EFC-8154-34DDA85616BB}"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3781936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8E3FC1-E518-4EFC-8154-34DDA85616BB}"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2816520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8E3FC1-E518-4EFC-8154-34DDA85616BB}"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F223E7-41BE-4780-A85D-07F255362B22}" type="slidenum">
              <a:rPr lang="en-US" smtClean="0"/>
              <a:t>‹#›</a:t>
            </a:fld>
            <a:endParaRPr lang="en-US"/>
          </a:p>
        </p:txBody>
      </p:sp>
    </p:spTree>
    <p:extLst>
      <p:ext uri="{BB962C8B-B14F-4D97-AF65-F5344CB8AC3E}">
        <p14:creationId xmlns:p14="http://schemas.microsoft.com/office/powerpoint/2010/main" val="40865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E3FC1-E518-4EFC-8154-34DDA85616BB}"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223E7-41BE-4780-A85D-07F255362B22}" type="slidenum">
              <a:rPr lang="en-US" smtClean="0"/>
              <a:t>‹#›</a:t>
            </a:fld>
            <a:endParaRPr lang="en-US"/>
          </a:p>
        </p:txBody>
      </p:sp>
    </p:spTree>
    <p:extLst>
      <p:ext uri="{BB962C8B-B14F-4D97-AF65-F5344CB8AC3E}">
        <p14:creationId xmlns:p14="http://schemas.microsoft.com/office/powerpoint/2010/main" val="3631136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9nH1DwQP2Xs" TargetMode="External"/><Relationship Id="rId2" Type="http://schemas.openxmlformats.org/officeDocument/2006/relationships/hyperlink" Target="http://www.youtube.com/watch?v=wj0I8xVTV18" TargetMode="Externa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hyperlink" Target="https://www.youtube.com/watch?v=4RqULCcSpto"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youtube.com/watch?v=9pIy__iR1_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youtube.com/watch?v=dvdJ--DV0U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ZjRPTyazKds"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hyperlink" Target="https://www.youtube.com/watch?v=isEnyrd2Moc"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JkB9NBoHrLw" TargetMode="External"/><Relationship Id="rId2" Type="http://schemas.openxmlformats.org/officeDocument/2006/relationships/hyperlink" Target="http://www.youtube.com/watch?v=WzFkhMp7MOs"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s://www.youtube.com/watch?v=mbUiWMfCiOc" TargetMode="External"/><Relationship Id="rId4" Type="http://schemas.openxmlformats.org/officeDocument/2006/relationships/hyperlink" Target="http://www.youtube.com/watch?v=ab6eaj4fdM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ZNGbV8h7ESc" TargetMode="External"/><Relationship Id="rId2" Type="http://schemas.openxmlformats.org/officeDocument/2006/relationships/hyperlink" Target="http://www.youtube.com/watch?v=DcsirofJrlM"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ww.youtube.com/watch?v=z1y8UdsNPI8"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youtube.com/watch?v=gSysyxeAIn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KpDd7pQRKHI" TargetMode="External"/><Relationship Id="rId2" Type="http://schemas.openxmlformats.org/officeDocument/2006/relationships/hyperlink" Target="http://www.youtube.com/watch?v=xujvIs0DhJU"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7" y="0"/>
            <a:ext cx="6805177" cy="1876425"/>
          </a:xfrm>
        </p:spPr>
        <p:txBody>
          <a:bodyPr>
            <a:noAutofit/>
          </a:bodyPr>
          <a:lstStyle/>
          <a:p>
            <a:r>
              <a:rPr lang="en-US" sz="2400" b="1" dirty="0" smtClean="0">
                <a:solidFill>
                  <a:srgbClr val="FFFF00"/>
                </a:solidFill>
                <a:latin typeface="Batang" panose="02030600000101010101" pitchFamily="18" charset="-127"/>
                <a:ea typeface="Batang" panose="02030600000101010101" pitchFamily="18" charset="-127"/>
              </a:rPr>
              <a:t>Citation</a:t>
            </a:r>
            <a:r>
              <a:rPr lang="en-US" sz="2400" b="1" dirty="0" smtClean="0">
                <a:solidFill>
                  <a:srgbClr val="002060"/>
                </a:solidFill>
                <a:latin typeface="Batang" panose="02030600000101010101" pitchFamily="18" charset="-127"/>
                <a:ea typeface="Batang" panose="02030600000101010101" pitchFamily="18" charset="-127"/>
              </a:rPr>
              <a:t>: </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“Plus on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est</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vieux</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plus le vent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est</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fort, et on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l’a</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toujours</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en</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pleine</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figure </a:t>
            </a:r>
            <a:r>
              <a:rPr lang="en-US" sz="2400" b="1" dirty="0" smtClean="0">
                <a:solidFill>
                  <a:schemeClr val="tx2">
                    <a:lumMod val="20000"/>
                    <a:lumOff val="80000"/>
                  </a:schemeClr>
                </a:solidFill>
                <a:effectLst/>
                <a:latin typeface="Batang" panose="02030600000101010101" pitchFamily="18" charset="-127"/>
                <a:ea typeface="Batang" panose="02030600000101010101" pitchFamily="18" charset="-127"/>
              </a:rPr>
              <a:t>.” </a:t>
            </a:r>
            <a:r>
              <a:rPr lang="en-US" sz="2400" b="1" dirty="0" smtClean="0">
                <a:solidFill>
                  <a:srgbClr val="002060"/>
                </a:solidFill>
                <a:effectLst/>
                <a:latin typeface="Batang" panose="02030600000101010101" pitchFamily="18" charset="-127"/>
                <a:ea typeface="Batang" panose="02030600000101010101" pitchFamily="18" charset="-127"/>
              </a:rPr>
              <a:t/>
            </a:r>
            <a:br>
              <a:rPr lang="en-US" sz="2400" b="1" dirty="0" smtClean="0">
                <a:solidFill>
                  <a:srgbClr val="002060"/>
                </a:solidFill>
                <a:effectLst/>
                <a:latin typeface="Batang" panose="02030600000101010101" pitchFamily="18" charset="-127"/>
                <a:ea typeface="Batang" panose="02030600000101010101" pitchFamily="18" charset="-127"/>
              </a:rPr>
            </a:br>
            <a:r>
              <a:rPr lang="en-US" sz="2400" b="1" dirty="0" smtClean="0">
                <a:solidFill>
                  <a:srgbClr val="FFFF00"/>
                </a:solidFill>
                <a:effectLst/>
                <a:latin typeface="Batang" panose="02030600000101010101" pitchFamily="18" charset="-127"/>
                <a:ea typeface="Batang" panose="02030600000101010101" pitchFamily="18" charset="-127"/>
              </a:rPr>
              <a:t>Pablo Picasso, </a:t>
            </a:r>
            <a:r>
              <a:rPr lang="en-US" sz="2400" b="1" dirty="0" err="1" smtClean="0">
                <a:solidFill>
                  <a:srgbClr val="FFFF00"/>
                </a:solidFill>
                <a:effectLst/>
                <a:latin typeface="Batang" panose="02030600000101010101" pitchFamily="18" charset="-127"/>
                <a:ea typeface="Batang" panose="02030600000101010101" pitchFamily="18" charset="-127"/>
              </a:rPr>
              <a:t>peintre</a:t>
            </a:r>
            <a:r>
              <a:rPr lang="en-US" sz="2400" b="1" dirty="0" smtClean="0">
                <a:solidFill>
                  <a:srgbClr val="FFFF00"/>
                </a:solidFill>
                <a:effectLst/>
                <a:latin typeface="Batang" panose="02030600000101010101" pitchFamily="18" charset="-127"/>
                <a:ea typeface="Batang" panose="02030600000101010101" pitchFamily="18" charset="-127"/>
              </a:rPr>
              <a:t> et </a:t>
            </a:r>
            <a:r>
              <a:rPr lang="en-US" sz="2400" b="1" dirty="0" err="1" smtClean="0">
                <a:solidFill>
                  <a:srgbClr val="FFFF00"/>
                </a:solidFill>
                <a:effectLst/>
                <a:latin typeface="Batang" panose="02030600000101010101" pitchFamily="18" charset="-127"/>
                <a:ea typeface="Batang" panose="02030600000101010101" pitchFamily="18" charset="-127"/>
              </a:rPr>
              <a:t>scultpeur</a:t>
            </a:r>
            <a:r>
              <a:rPr lang="en-US" sz="2400" b="1" dirty="0" smtClean="0">
                <a:solidFill>
                  <a:srgbClr val="FFFF00"/>
                </a:solidFill>
                <a:effectLst/>
                <a:latin typeface="Batang" panose="02030600000101010101" pitchFamily="18" charset="-127"/>
                <a:ea typeface="Batang" panose="02030600000101010101" pitchFamily="18" charset="-127"/>
              </a:rPr>
              <a:t> </a:t>
            </a:r>
            <a:r>
              <a:rPr lang="en-US" sz="2400" b="1" dirty="0" err="1" smtClean="0">
                <a:solidFill>
                  <a:srgbClr val="FFFF00"/>
                </a:solidFill>
                <a:effectLst/>
                <a:latin typeface="Batang" panose="02030600000101010101" pitchFamily="18" charset="-127"/>
                <a:ea typeface="Batang" panose="02030600000101010101" pitchFamily="18" charset="-127"/>
              </a:rPr>
              <a:t>espagnol</a:t>
            </a:r>
            <a:r>
              <a:rPr lang="en-US" sz="2400" b="1" dirty="0" smtClean="0">
                <a:solidFill>
                  <a:srgbClr val="FFFF00"/>
                </a:solidFill>
                <a:effectLst/>
                <a:latin typeface="Batang" panose="02030600000101010101" pitchFamily="18" charset="-127"/>
                <a:ea typeface="Batang" panose="02030600000101010101" pitchFamily="18" charset="-127"/>
              </a:rPr>
              <a:t> né le 25 </a:t>
            </a:r>
            <a:r>
              <a:rPr lang="en-US" sz="2400" b="1" dirty="0" err="1" smtClean="0">
                <a:solidFill>
                  <a:srgbClr val="FFFF00"/>
                </a:solidFill>
                <a:effectLst/>
                <a:latin typeface="Batang" panose="02030600000101010101" pitchFamily="18" charset="-127"/>
                <a:ea typeface="Batang" panose="02030600000101010101" pitchFamily="18" charset="-127"/>
              </a:rPr>
              <a:t>octobre</a:t>
            </a:r>
            <a:r>
              <a:rPr lang="en-US" sz="2400" b="1" dirty="0" smtClean="0">
                <a:solidFill>
                  <a:srgbClr val="FFFF00"/>
                </a:solidFill>
                <a:effectLst/>
                <a:latin typeface="Batang" panose="02030600000101010101" pitchFamily="18" charset="-127"/>
                <a:ea typeface="Batang" panose="02030600000101010101" pitchFamily="18" charset="-127"/>
              </a:rPr>
              <a:t> 1881 et mort </a:t>
            </a:r>
            <a:r>
              <a:rPr lang="en-US" sz="2400" b="1" dirty="0" err="1" smtClean="0">
                <a:solidFill>
                  <a:srgbClr val="FFFF00"/>
                </a:solidFill>
                <a:effectLst/>
                <a:latin typeface="Batang" panose="02030600000101010101" pitchFamily="18" charset="-127"/>
                <a:ea typeface="Batang" panose="02030600000101010101" pitchFamily="18" charset="-127"/>
              </a:rPr>
              <a:t>en</a:t>
            </a:r>
            <a:r>
              <a:rPr lang="en-US" sz="2400" b="1" dirty="0" smtClean="0">
                <a:solidFill>
                  <a:srgbClr val="FFFF00"/>
                </a:solidFill>
                <a:effectLst/>
                <a:latin typeface="Batang" panose="02030600000101010101" pitchFamily="18" charset="-127"/>
                <a:ea typeface="Batang" panose="02030600000101010101" pitchFamily="18" charset="-127"/>
              </a:rPr>
              <a:t> 1973</a:t>
            </a:r>
            <a:endParaRPr lang="en-US" sz="3200" b="1" u="heavy" dirty="0">
              <a:solidFill>
                <a:srgbClr val="FFFF00"/>
              </a:solidFill>
              <a:latin typeface="Batang" panose="02030600000101010101" pitchFamily="18" charset="-127"/>
            </a:endParaRPr>
          </a:p>
        </p:txBody>
      </p:sp>
      <p:sp>
        <p:nvSpPr>
          <p:cNvPr id="3" name="Subtitle 2"/>
          <p:cNvSpPr>
            <a:spLocks noGrp="1"/>
          </p:cNvSpPr>
          <p:nvPr>
            <p:ph type="subTitle" idx="1"/>
          </p:nvPr>
        </p:nvSpPr>
        <p:spPr>
          <a:xfrm>
            <a:off x="7153274" y="0"/>
            <a:ext cx="4914901" cy="6648450"/>
          </a:xfrm>
        </p:spPr>
        <p:txBody>
          <a:bodyPr>
            <a:normAutofit/>
          </a:bodyPr>
          <a:lstStyle/>
          <a:p>
            <a:endParaRPr lang="fr-FR" altLang="en-US" b="1" dirty="0" smtClean="0">
              <a:solidFill>
                <a:srgbClr val="FF3399"/>
              </a:solidFill>
              <a:latin typeface="Batang" panose="02030600000101010101" pitchFamily="18" charset="-127"/>
              <a:ea typeface="Batang" panose="02030600000101010101" pitchFamily="18" charset="-127"/>
            </a:endParaRPr>
          </a:p>
          <a:p>
            <a:endParaRPr lang="fr-FR" altLang="en-US" b="1" dirty="0">
              <a:solidFill>
                <a:srgbClr val="00B0F0"/>
              </a:solidFill>
              <a:latin typeface="Batang" panose="02030600000101010101" pitchFamily="18" charset="-127"/>
              <a:ea typeface="Batang" panose="02030600000101010101" pitchFamily="18" charset="-127"/>
            </a:endParaRPr>
          </a:p>
          <a:p>
            <a:endParaRPr lang="fr-FR" altLang="en-US" b="1" dirty="0">
              <a:solidFill>
                <a:srgbClr val="00B0F0"/>
              </a:solidFill>
              <a:latin typeface="Batang" panose="02030600000101010101" pitchFamily="18" charset="-127"/>
              <a:ea typeface="Batang" panose="02030600000101010101" pitchFamily="18" charset="-127"/>
            </a:endParaRPr>
          </a:p>
        </p:txBody>
      </p:sp>
      <p:sp>
        <p:nvSpPr>
          <p:cNvPr id="8" name="Rectangle 7"/>
          <p:cNvSpPr/>
          <p:nvPr/>
        </p:nvSpPr>
        <p:spPr>
          <a:xfrm>
            <a:off x="6810374" y="323403"/>
            <a:ext cx="5232239" cy="6370975"/>
          </a:xfrm>
          <a:prstGeom prst="rect">
            <a:avLst/>
          </a:prstGeom>
        </p:spPr>
        <p:txBody>
          <a:bodyPr wrap="square">
            <a:spAutoFit/>
          </a:bodyPr>
          <a:lstStyle/>
          <a:p>
            <a:pPr algn="ctr"/>
            <a:r>
              <a:rPr lang="en-US" sz="2800" b="1" dirty="0" smtClean="0">
                <a:solidFill>
                  <a:srgbClr val="FFFF00"/>
                </a:solidFill>
                <a:latin typeface="Batang" panose="02030600000101010101" pitchFamily="18" charset="-127"/>
              </a:rPr>
              <a:t>      </a:t>
            </a:r>
            <a:r>
              <a:rPr lang="en-US" sz="2800" b="1" dirty="0" smtClean="0">
                <a:solidFill>
                  <a:srgbClr val="FFC000"/>
                </a:solidFill>
                <a:latin typeface="Batang" panose="02030600000101010101" pitchFamily="18" charset="-127"/>
              </a:rPr>
              <a:t>Mardi 25 </a:t>
            </a:r>
            <a:r>
              <a:rPr lang="en-US" sz="2800" b="1" dirty="0" err="1" smtClean="0">
                <a:solidFill>
                  <a:srgbClr val="FFC000"/>
                </a:solidFill>
                <a:latin typeface="Batang" panose="02030600000101010101" pitchFamily="18" charset="-127"/>
              </a:rPr>
              <a:t>octobre</a:t>
            </a:r>
            <a:r>
              <a:rPr lang="en-US" sz="2800" b="1" dirty="0">
                <a:solidFill>
                  <a:srgbClr val="FFC000"/>
                </a:solidFill>
                <a:latin typeface="Batang" panose="02030600000101010101" pitchFamily="18" charset="-127"/>
              </a:rPr>
              <a:t/>
            </a:r>
            <a:br>
              <a:rPr lang="en-US" sz="2800" b="1" dirty="0">
                <a:solidFill>
                  <a:srgbClr val="FFC000"/>
                </a:solidFill>
                <a:latin typeface="Batang" panose="02030600000101010101" pitchFamily="18" charset="-127"/>
              </a:rPr>
            </a:br>
            <a:r>
              <a:rPr lang="en-US" sz="2800" b="1" dirty="0" smtClean="0">
                <a:solidFill>
                  <a:srgbClr val="FFC000"/>
                </a:solidFill>
                <a:latin typeface="Batang" panose="02030600000101010101" pitchFamily="18" charset="-127"/>
              </a:rPr>
              <a:t>      </a:t>
            </a:r>
            <a:r>
              <a:rPr lang="en-US" sz="2800" b="1" dirty="0" err="1" smtClean="0">
                <a:solidFill>
                  <a:srgbClr val="FFC000"/>
                </a:solidFill>
                <a:latin typeface="Batang" panose="02030600000101010101" pitchFamily="18" charset="-127"/>
              </a:rPr>
              <a:t>Français</a:t>
            </a:r>
            <a:r>
              <a:rPr lang="en-US" sz="2800" b="1" dirty="0" smtClean="0">
                <a:solidFill>
                  <a:srgbClr val="FFC000"/>
                </a:solidFill>
                <a:latin typeface="Batang" panose="02030600000101010101" pitchFamily="18" charset="-127"/>
              </a:rPr>
              <a:t> Pre </a:t>
            </a:r>
            <a:r>
              <a:rPr lang="en-US" sz="2800" b="1" dirty="0" smtClean="0">
                <a:solidFill>
                  <a:srgbClr val="FFC000"/>
                </a:solidFill>
                <a:latin typeface="Batang" panose="02030600000101010101" pitchFamily="18" charset="-127"/>
              </a:rPr>
              <a:t>AP/AP</a:t>
            </a:r>
            <a:endParaRPr lang="en-US" sz="3200" b="1" u="heavy" dirty="0">
              <a:solidFill>
                <a:schemeClr val="tx2">
                  <a:lumMod val="75000"/>
                </a:schemeClr>
              </a:solidFill>
              <a:latin typeface="Batang" panose="02030600000101010101" pitchFamily="18" charset="-127"/>
            </a:endParaRPr>
          </a:p>
          <a:p>
            <a:endParaRPr lang="en-US" sz="3200" b="1" u="heavy" dirty="0" smtClean="0">
              <a:solidFill>
                <a:srgbClr val="FF0066"/>
              </a:solidFill>
              <a:latin typeface="Batang" panose="02030600000101010101" pitchFamily="18" charset="-127"/>
            </a:endParaRPr>
          </a:p>
          <a:p>
            <a:r>
              <a:rPr lang="en-US" sz="2000" b="1" u="heavy" dirty="0" err="1" smtClean="0">
                <a:solidFill>
                  <a:srgbClr val="FF0066"/>
                </a:solidFill>
                <a:latin typeface="Batang" panose="02030600000101010101" pitchFamily="18" charset="-127"/>
              </a:rPr>
              <a:t>Finir</a:t>
            </a:r>
            <a:r>
              <a:rPr lang="en-US" sz="2000" b="1" u="heavy" dirty="0" smtClean="0">
                <a:solidFill>
                  <a:srgbClr val="FF0066"/>
                </a:solidFill>
                <a:latin typeface="Batang" panose="02030600000101010101" pitchFamily="18" charset="-127"/>
              </a:rPr>
              <a:t> oral</a:t>
            </a:r>
          </a:p>
          <a:p>
            <a:r>
              <a:rPr lang="en-US" sz="2000" b="1" u="heavy" dirty="0" smtClean="0">
                <a:solidFill>
                  <a:srgbClr val="FF0066"/>
                </a:solidFill>
                <a:latin typeface="Batang" panose="02030600000101010101" pitchFamily="18" charset="-127"/>
              </a:rPr>
              <a:t>Revoir les devoirs</a:t>
            </a:r>
            <a:endParaRPr lang="en-US" sz="2000" b="1" u="heavy" dirty="0">
              <a:solidFill>
                <a:schemeClr val="tx2">
                  <a:lumMod val="75000"/>
                </a:schemeClr>
              </a:solidFill>
              <a:latin typeface="Batang" panose="02030600000101010101" pitchFamily="18" charset="-127"/>
            </a:endParaRPr>
          </a:p>
          <a:p>
            <a:r>
              <a:rPr lang="en-US" sz="2000" b="1" u="heavy" dirty="0" smtClean="0">
                <a:solidFill>
                  <a:srgbClr val="00B0F0"/>
                </a:solidFill>
                <a:latin typeface="Batang" panose="02030600000101010101" pitchFamily="18" charset="-127"/>
              </a:rPr>
              <a:t>Lab 110 </a:t>
            </a:r>
            <a:r>
              <a:rPr lang="en-US" sz="2000" b="1" u="heavy" dirty="0" err="1" smtClean="0">
                <a:solidFill>
                  <a:srgbClr val="00B0F0"/>
                </a:solidFill>
                <a:latin typeface="Batang" panose="02030600000101010101" pitchFamily="18" charset="-127"/>
              </a:rPr>
              <a:t>l’Enfance</a:t>
            </a:r>
            <a:endParaRPr lang="fr-FR" altLang="en-US" sz="2000" b="1" dirty="0" smtClean="0">
              <a:solidFill>
                <a:srgbClr val="00B0F0"/>
              </a:solidFill>
              <a:latin typeface="Batang" panose="02030600000101010101" pitchFamily="18" charset="-127"/>
              <a:ea typeface="Batang" panose="02030600000101010101" pitchFamily="18" charset="-127"/>
            </a:endParaRPr>
          </a:p>
          <a:p>
            <a:endParaRPr lang="fr-FR" sz="2000" b="1" dirty="0">
              <a:solidFill>
                <a:srgbClr val="00B0F0"/>
              </a:solidFill>
              <a:latin typeface="Batang" panose="02030600000101010101" pitchFamily="18" charset="-127"/>
              <a:ea typeface="Batang" panose="02030600000101010101" pitchFamily="18" charset="-127"/>
            </a:endParaRPr>
          </a:p>
          <a:p>
            <a:r>
              <a:rPr lang="fr-FR" sz="2000" b="1" dirty="0">
                <a:solidFill>
                  <a:srgbClr val="FFFF00"/>
                </a:solidFill>
                <a:latin typeface="Batang" panose="02030600000101010101" pitchFamily="18" charset="-127"/>
                <a:ea typeface="Batang" panose="02030600000101010101" pitchFamily="18" charset="-127"/>
              </a:rPr>
              <a:t>Nickte:</a:t>
            </a:r>
          </a:p>
          <a:p>
            <a:r>
              <a:rPr lang="fr-FR" sz="2000" b="1" dirty="0">
                <a:solidFill>
                  <a:srgbClr val="00B0F0"/>
                </a:solidFill>
                <a:latin typeface="Batang" panose="02030600000101010101" pitchFamily="18" charset="-127"/>
                <a:ea typeface="Batang" panose="02030600000101010101" pitchFamily="18" charset="-127"/>
              </a:rPr>
              <a:t>La Réunion due.</a:t>
            </a:r>
          </a:p>
          <a:p>
            <a:r>
              <a:rPr lang="fr-FR" sz="2000" b="1" dirty="0">
                <a:solidFill>
                  <a:srgbClr val="00B0F0"/>
                </a:solidFill>
                <a:latin typeface="Batang" panose="02030600000101010101" pitchFamily="18" charset="-127"/>
                <a:ea typeface="Batang" panose="02030600000101010101" pitchFamily="18" charset="-127"/>
              </a:rPr>
              <a:t>Correction essai </a:t>
            </a:r>
            <a:r>
              <a:rPr lang="fr-FR" sz="2000" b="1" dirty="0" smtClean="0">
                <a:solidFill>
                  <a:srgbClr val="00B0F0"/>
                </a:solidFill>
                <a:latin typeface="Batang" panose="02030600000101010101" pitchFamily="18" charset="-127"/>
                <a:ea typeface="Batang" panose="02030600000101010101" pitchFamily="18" charset="-127"/>
              </a:rPr>
              <a:t>copie finale pour demain.</a:t>
            </a:r>
          </a:p>
          <a:p>
            <a:r>
              <a:rPr lang="fr-FR" sz="2000" b="1" dirty="0" smtClean="0">
                <a:solidFill>
                  <a:srgbClr val="FF0066"/>
                </a:solidFill>
                <a:latin typeface="Batang" panose="02030600000101010101" pitchFamily="18" charset="-127"/>
                <a:ea typeface="Batang" panose="02030600000101010101" pitchFamily="18" charset="-127"/>
              </a:rPr>
              <a:t>Préparation </a:t>
            </a:r>
            <a:r>
              <a:rPr lang="fr-FR" sz="2000" b="1" dirty="0">
                <a:solidFill>
                  <a:srgbClr val="FF0066"/>
                </a:solidFill>
                <a:latin typeface="Batang" panose="02030600000101010101" pitchFamily="18" charset="-127"/>
                <a:ea typeface="Batang" panose="02030600000101010101" pitchFamily="18" charset="-127"/>
              </a:rPr>
              <a:t>comparaison (2 minutes </a:t>
            </a:r>
            <a:r>
              <a:rPr lang="fr-FR" sz="2000" b="1" dirty="0" err="1">
                <a:solidFill>
                  <a:srgbClr val="FF0066"/>
                </a:solidFill>
                <a:latin typeface="Batang" panose="02030600000101010101" pitchFamily="18" charset="-127"/>
                <a:ea typeface="Batang" panose="02030600000101010101" pitchFamily="18" charset="-127"/>
              </a:rPr>
              <a:t>prep</a:t>
            </a:r>
            <a:r>
              <a:rPr lang="fr-FR" sz="2000" b="1" dirty="0">
                <a:solidFill>
                  <a:srgbClr val="FF0066"/>
                </a:solidFill>
                <a:latin typeface="Batang" panose="02030600000101010101" pitchFamily="18" charset="-127"/>
                <a:ea typeface="Batang" panose="02030600000101010101" pitchFamily="18" charset="-127"/>
              </a:rPr>
              <a:t>) </a:t>
            </a:r>
            <a:r>
              <a:rPr lang="fr-FR" sz="2000" b="1" dirty="0">
                <a:solidFill>
                  <a:srgbClr val="00B0F0"/>
                </a:solidFill>
                <a:latin typeface="Batang" panose="02030600000101010101" pitchFamily="18" charset="-127"/>
                <a:ea typeface="Batang" panose="02030600000101010101" pitchFamily="18" charset="-127"/>
              </a:rPr>
              <a:t>Vacances ‘exotiques’ à la Réunion et vacances exotiques dans votre communauté</a:t>
            </a:r>
            <a:r>
              <a:rPr lang="fr-FR" sz="2000" b="1" dirty="0" smtClean="0">
                <a:solidFill>
                  <a:srgbClr val="00B0F0"/>
                </a:solidFill>
                <a:latin typeface="Batang" panose="02030600000101010101" pitchFamily="18" charset="-127"/>
                <a:ea typeface="Batang" panose="02030600000101010101" pitchFamily="18" charset="-127"/>
              </a:rPr>
              <a:t>. </a:t>
            </a:r>
            <a:r>
              <a:rPr lang="fr-FR" sz="2000" b="1" dirty="0" smtClean="0">
                <a:solidFill>
                  <a:srgbClr val="FF0066"/>
                </a:solidFill>
                <a:latin typeface="Batang" panose="02030600000101010101" pitchFamily="18" charset="-127"/>
                <a:ea typeface="Batang" panose="02030600000101010101" pitchFamily="18" charset="-127"/>
              </a:rPr>
              <a:t>Présentation jeudi.</a:t>
            </a:r>
            <a:endParaRPr lang="fr-FR" sz="2000" b="1" dirty="0">
              <a:solidFill>
                <a:srgbClr val="FF0066"/>
              </a:solidFill>
              <a:latin typeface="Batang" panose="02030600000101010101" pitchFamily="18" charset="-127"/>
              <a:ea typeface="Batang" panose="02030600000101010101" pitchFamily="18" charset="-127"/>
            </a:endParaRPr>
          </a:p>
          <a:p>
            <a:endParaRPr lang="fr-FR" sz="2000" b="1" dirty="0">
              <a:solidFill>
                <a:srgbClr val="FF0066"/>
              </a:solidFill>
              <a:latin typeface="Batang" panose="02030600000101010101" pitchFamily="18" charset="-127"/>
              <a:ea typeface="Batang" panose="02030600000101010101" pitchFamily="18" charset="-127"/>
            </a:endParaRPr>
          </a:p>
          <a:p>
            <a:r>
              <a:rPr lang="fr-FR" sz="2000" b="1" dirty="0" err="1">
                <a:solidFill>
                  <a:srgbClr val="FFFF00"/>
                </a:solidFill>
                <a:latin typeface="Batang" panose="02030600000101010101" pitchFamily="18" charset="-127"/>
                <a:ea typeface="Batang" panose="02030600000101010101" pitchFamily="18" charset="-127"/>
              </a:rPr>
              <a:t>Lab</a:t>
            </a:r>
            <a:r>
              <a:rPr lang="fr-FR" sz="2000" b="1" dirty="0">
                <a:solidFill>
                  <a:srgbClr val="FFFF00"/>
                </a:solidFill>
                <a:latin typeface="Batang" panose="02030600000101010101" pitchFamily="18" charset="-127"/>
                <a:ea typeface="Batang" panose="02030600000101010101" pitchFamily="18" charset="-127"/>
              </a:rPr>
              <a:t> 110</a:t>
            </a:r>
            <a:endParaRPr lang="fr-FR" altLang="en-US" sz="2000" b="1" dirty="0">
              <a:solidFill>
                <a:srgbClr val="FFFF00"/>
              </a:solidFill>
              <a:latin typeface="Batang" panose="02030600000101010101" pitchFamily="18" charset="-127"/>
              <a:ea typeface="Batang" panose="02030600000101010101" pitchFamily="18" charset="-127"/>
            </a:endParaRPr>
          </a:p>
          <a:p>
            <a:r>
              <a:rPr lang="fr-FR" altLang="en-US" sz="2000" b="1" dirty="0">
                <a:solidFill>
                  <a:srgbClr val="FFFF00"/>
                </a:solidFill>
                <a:latin typeface="Batang" panose="02030600000101010101" pitchFamily="18" charset="-127"/>
                <a:ea typeface="Batang" panose="02030600000101010101" pitchFamily="18" charset="-127"/>
              </a:rPr>
              <a:t>L’enfance.</a:t>
            </a:r>
          </a:p>
          <a:p>
            <a:endParaRPr lang="fr-FR" altLang="en-US" sz="2000" b="1" dirty="0">
              <a:solidFill>
                <a:schemeClr val="tx2">
                  <a:lumMod val="60000"/>
                  <a:lumOff val="40000"/>
                </a:schemeClr>
              </a:solidFill>
              <a:latin typeface="Batang" panose="02030600000101010101" pitchFamily="18" charset="-127"/>
              <a:ea typeface="Batang" panose="02030600000101010101" pitchFamily="18" charset="-127"/>
            </a:endParaRPr>
          </a:p>
          <a:p>
            <a:endParaRPr lang="fr-FR" altLang="en-US" sz="2000" b="1" dirty="0" smtClean="0">
              <a:solidFill>
                <a:schemeClr val="tx2">
                  <a:lumMod val="60000"/>
                  <a:lumOff val="40000"/>
                </a:schemeClr>
              </a:solidFill>
              <a:latin typeface="Batang" panose="02030600000101010101" pitchFamily="18" charset="-127"/>
              <a:ea typeface="Batang" panose="02030600000101010101" pitchFamily="18" charset="-127"/>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650" y="2463800"/>
            <a:ext cx="6464300" cy="4292600"/>
          </a:xfrm>
          <a:prstGeom prst="rect">
            <a:avLst/>
          </a:prstGeom>
        </p:spPr>
      </p:pic>
    </p:spTree>
    <p:extLst>
      <p:ext uri="{BB962C8B-B14F-4D97-AF65-F5344CB8AC3E}">
        <p14:creationId xmlns:p14="http://schemas.microsoft.com/office/powerpoint/2010/main" val="1984560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715000" y="274638"/>
            <a:ext cx="4495800" cy="1143000"/>
          </a:xfrm>
        </p:spPr>
        <p:txBody>
          <a:bodyPr/>
          <a:lstStyle/>
          <a:p>
            <a:pPr algn="r"/>
            <a:r>
              <a:rPr lang="en-US" altLang="en-US" sz="4000" dirty="0">
                <a:solidFill>
                  <a:srgbClr val="FF0000"/>
                </a:solidFill>
              </a:rPr>
              <a:t>Sophie Marceau </a:t>
            </a:r>
          </a:p>
        </p:txBody>
      </p:sp>
      <p:sp>
        <p:nvSpPr>
          <p:cNvPr id="14339" name="Rectangle 3"/>
          <p:cNvSpPr>
            <a:spLocks noGrp="1" noChangeArrowheads="1"/>
          </p:cNvSpPr>
          <p:nvPr>
            <p:ph type="body" idx="1"/>
          </p:nvPr>
        </p:nvSpPr>
        <p:spPr>
          <a:xfrm>
            <a:off x="5314950" y="1447801"/>
            <a:ext cx="6877050" cy="5135563"/>
          </a:xfrm>
        </p:spPr>
        <p:txBody>
          <a:bodyPr/>
          <a:lstStyle/>
          <a:p>
            <a:r>
              <a:rPr lang="fr-FR" altLang="en-US" sz="2400" dirty="0">
                <a:hlinkClick r:id="rId2"/>
              </a:rPr>
              <a:t>http://</a:t>
            </a:r>
            <a:r>
              <a:rPr lang="fr-FR" altLang="en-US" sz="2400" dirty="0" smtClean="0">
                <a:hlinkClick r:id="rId2"/>
              </a:rPr>
              <a:t>www.youtube.com/watch?v=wj0I8xVTV18</a:t>
            </a:r>
            <a:endParaRPr lang="fr-FR" altLang="en-US" sz="2400" dirty="0" smtClean="0"/>
          </a:p>
          <a:p>
            <a:r>
              <a:rPr lang="fr-FR" altLang="en-US" sz="2400" dirty="0">
                <a:hlinkClick r:id="rId3"/>
              </a:rPr>
              <a:t>https://</a:t>
            </a:r>
            <a:r>
              <a:rPr lang="fr-FR" altLang="en-US" sz="2400" dirty="0" smtClean="0">
                <a:hlinkClick r:id="rId3"/>
              </a:rPr>
              <a:t>www.youtube.com/watch?v=9nH1DwQP2Xs</a:t>
            </a:r>
            <a:endParaRPr lang="fr-FR" altLang="en-US" sz="2400" dirty="0" smtClean="0"/>
          </a:p>
          <a:p>
            <a:r>
              <a:rPr lang="fr-FR" altLang="en-US" sz="2400" dirty="0">
                <a:hlinkClick r:id="rId4"/>
              </a:rPr>
              <a:t>https://</a:t>
            </a:r>
            <a:r>
              <a:rPr lang="fr-FR" altLang="en-US" sz="2400" dirty="0" smtClean="0">
                <a:hlinkClick r:id="rId4"/>
              </a:rPr>
              <a:t>www.youtube.com/watch?v=4RqULCcSpto</a:t>
            </a:r>
            <a:endParaRPr lang="fr-FR" altLang="en-US" sz="2400" dirty="0" smtClean="0"/>
          </a:p>
          <a:p>
            <a:endParaRPr lang="fr-FR" altLang="en-US" sz="2400" dirty="0"/>
          </a:p>
          <a:p>
            <a:endParaRPr lang="fr-FR" altLang="en-US" sz="2400" dirty="0"/>
          </a:p>
          <a:p>
            <a:endParaRPr lang="fr-FR" altLang="en-US" sz="2400" dirty="0"/>
          </a:p>
        </p:txBody>
      </p:sp>
      <p:pic>
        <p:nvPicPr>
          <p:cNvPr id="14340" name="Picture 4" descr="f9004f3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990600"/>
            <a:ext cx="33909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3660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z="4000" dirty="0">
                <a:solidFill>
                  <a:srgbClr val="FF0000"/>
                </a:solidFill>
              </a:rPr>
              <a:t>Monica </a:t>
            </a:r>
            <a:r>
              <a:rPr lang="en-US" altLang="en-US" sz="4000" dirty="0" err="1">
                <a:solidFill>
                  <a:srgbClr val="FF0000"/>
                </a:solidFill>
              </a:rPr>
              <a:t>Belluci</a:t>
            </a:r>
            <a:r>
              <a:rPr lang="en-US" altLang="en-US" sz="4000" dirty="0">
                <a:solidFill>
                  <a:srgbClr val="FF0000"/>
                </a:solidFill>
              </a:rPr>
              <a:t> et Vincent Cassel </a:t>
            </a:r>
          </a:p>
        </p:txBody>
      </p:sp>
      <p:sp>
        <p:nvSpPr>
          <p:cNvPr id="17411" name="Rectangle 3"/>
          <p:cNvSpPr>
            <a:spLocks noGrp="1" noChangeArrowheads="1"/>
          </p:cNvSpPr>
          <p:nvPr>
            <p:ph type="body" idx="1"/>
          </p:nvPr>
        </p:nvSpPr>
        <p:spPr>
          <a:xfrm>
            <a:off x="1981200" y="5105401"/>
            <a:ext cx="8229600" cy="1173163"/>
          </a:xfrm>
        </p:spPr>
        <p:txBody>
          <a:bodyPr/>
          <a:lstStyle/>
          <a:p>
            <a:r>
              <a:rPr lang="fr-FR" altLang="en-US" sz="2400" dirty="0">
                <a:hlinkClick r:id="rId2"/>
              </a:rPr>
              <a:t>https://www.youtube.com/watch?v=9pIy__</a:t>
            </a:r>
            <a:r>
              <a:rPr lang="fr-FR" altLang="en-US" sz="2400" dirty="0" smtClean="0">
                <a:hlinkClick r:id="rId2"/>
              </a:rPr>
              <a:t>iR1_o</a:t>
            </a:r>
            <a:endParaRPr lang="fr-FR" altLang="en-US" sz="2400" dirty="0" smtClean="0"/>
          </a:p>
          <a:p>
            <a:endParaRPr lang="fr-FR" altLang="en-US" sz="2400" dirty="0"/>
          </a:p>
        </p:txBody>
      </p:sp>
      <p:pic>
        <p:nvPicPr>
          <p:cNvPr id="17412" name="il_fi" descr="monica_bellucci_et_vincent_cassel_inverses_refere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5900" y="1300163"/>
            <a:ext cx="5486400" cy="3805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142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a:solidFill>
                  <a:srgbClr val="FF0000"/>
                </a:solidFill>
              </a:rPr>
              <a:t>Omar </a:t>
            </a:r>
            <a:r>
              <a:rPr lang="en-US" altLang="en-US" dirty="0" err="1">
                <a:solidFill>
                  <a:srgbClr val="FF0000"/>
                </a:solidFill>
              </a:rPr>
              <a:t>Sy</a:t>
            </a:r>
            <a:r>
              <a:rPr lang="en-US" altLang="en-US" dirty="0">
                <a:solidFill>
                  <a:srgbClr val="FF0000"/>
                </a:solidFill>
              </a:rPr>
              <a:t> </a:t>
            </a:r>
          </a:p>
        </p:txBody>
      </p:sp>
      <p:sp>
        <p:nvSpPr>
          <p:cNvPr id="18435" name="Rectangle 3"/>
          <p:cNvSpPr>
            <a:spLocks noGrp="1" noChangeArrowheads="1"/>
          </p:cNvSpPr>
          <p:nvPr>
            <p:ph type="body" idx="1"/>
          </p:nvPr>
        </p:nvSpPr>
        <p:spPr>
          <a:xfrm>
            <a:off x="5791199" y="1371601"/>
            <a:ext cx="5495925" cy="5211763"/>
          </a:xfrm>
        </p:spPr>
        <p:txBody>
          <a:bodyPr/>
          <a:lstStyle/>
          <a:p>
            <a:r>
              <a:rPr lang="fr-FR" altLang="en-US" sz="1800" dirty="0">
                <a:hlinkClick r:id="rId2"/>
              </a:rPr>
              <a:t>http://www.youtube.com/watch?v=dvdJ--DV0Uo</a:t>
            </a:r>
            <a:endParaRPr lang="fr-FR" altLang="en-US" sz="1800" dirty="0"/>
          </a:p>
          <a:p>
            <a:endParaRPr lang="fr-FR" altLang="en-US" sz="1800" dirty="0"/>
          </a:p>
        </p:txBody>
      </p:sp>
      <p:pic>
        <p:nvPicPr>
          <p:cNvPr id="18436" name="yui_3_5_1_7_1348242714302_1708" descr="omar-s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524001"/>
            <a:ext cx="36576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724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Vanessa Paradis</a:t>
            </a:r>
            <a:endParaRPr lang="en-US" dirty="0">
              <a:solidFill>
                <a:srgbClr val="FF0000"/>
              </a:solidFill>
            </a:endParaRPr>
          </a:p>
        </p:txBody>
      </p:sp>
      <p:sp>
        <p:nvSpPr>
          <p:cNvPr id="3" name="Content Placeholder 2"/>
          <p:cNvSpPr>
            <a:spLocks noGrp="1"/>
          </p:cNvSpPr>
          <p:nvPr>
            <p:ph idx="1"/>
          </p:nvPr>
        </p:nvSpPr>
        <p:spPr>
          <a:xfrm>
            <a:off x="47625" y="1830387"/>
            <a:ext cx="8382000" cy="4351338"/>
          </a:xfrm>
        </p:spPr>
        <p:txBody>
          <a:bodyPr>
            <a:normAutofit/>
          </a:bodyPr>
          <a:lstStyle/>
          <a:p>
            <a:r>
              <a:rPr lang="en-US" sz="1800" dirty="0"/>
              <a:t>https://www.youtube.com/watch?v=6doVDZGVP6k</a:t>
            </a:r>
          </a:p>
          <a:p>
            <a:r>
              <a:rPr lang="en-US" sz="1800" dirty="0" smtClean="0"/>
              <a:t>https</a:t>
            </a:r>
            <a:r>
              <a:rPr lang="en-US" sz="1800" dirty="0"/>
              <a:t>://www.youtube.com/watch?v=IKxMTFvo_0s</a:t>
            </a:r>
          </a:p>
          <a:p>
            <a:r>
              <a:rPr lang="en-US" sz="1800" dirty="0" smtClean="0"/>
              <a:t>https</a:t>
            </a:r>
            <a:r>
              <a:rPr lang="en-US" sz="1800" dirty="0"/>
              <a:t>://www.youtube.com/watch?v=t3PuZo8qLxo</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6268" y="504824"/>
            <a:ext cx="3606701" cy="5495925"/>
          </a:xfrm>
          <a:prstGeom prst="rect">
            <a:avLst/>
          </a:prstGeom>
        </p:spPr>
      </p:pic>
    </p:spTree>
    <p:extLst>
      <p:ext uri="{BB962C8B-B14F-4D97-AF65-F5344CB8AC3E}">
        <p14:creationId xmlns:p14="http://schemas.microsoft.com/office/powerpoint/2010/main" val="4155646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14325" y="393700"/>
            <a:ext cx="11696700" cy="1325563"/>
          </a:xfrm>
        </p:spPr>
        <p:txBody>
          <a:bodyPr>
            <a:normAutofit/>
          </a:bodyPr>
          <a:lstStyle/>
          <a:p>
            <a:r>
              <a:rPr lang="en-US" altLang="en-US" sz="3600" dirty="0">
                <a:solidFill>
                  <a:srgbClr val="FF6161"/>
                </a:solidFill>
              </a:rPr>
              <a:t>David </a:t>
            </a:r>
            <a:r>
              <a:rPr lang="en-US" altLang="en-US" sz="3600" dirty="0" smtClean="0">
                <a:solidFill>
                  <a:srgbClr val="FF6161"/>
                </a:solidFill>
              </a:rPr>
              <a:t>Guetta            Claude François           </a:t>
            </a:r>
            <a:r>
              <a:rPr lang="en-US" altLang="en-US" sz="3600" dirty="0" err="1" smtClean="0">
                <a:solidFill>
                  <a:srgbClr val="FF6161"/>
                </a:solidFill>
              </a:rPr>
              <a:t>François</a:t>
            </a:r>
            <a:r>
              <a:rPr lang="en-US" altLang="en-US" sz="3600" dirty="0" smtClean="0">
                <a:solidFill>
                  <a:srgbClr val="FF6161"/>
                </a:solidFill>
              </a:rPr>
              <a:t> Hollande</a:t>
            </a:r>
            <a:endParaRPr lang="en-US" altLang="en-US" sz="3600" dirty="0">
              <a:solidFill>
                <a:srgbClr val="FF6161"/>
              </a:solidFill>
            </a:endParaRPr>
          </a:p>
        </p:txBody>
      </p:sp>
      <p:pic>
        <p:nvPicPr>
          <p:cNvPr id="6" name="Picture 4" descr="733502_photohollande_460x3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0571" y="1689895"/>
            <a:ext cx="4691854" cy="368776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8402" y="1689895"/>
            <a:ext cx="2954406" cy="3177380"/>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98891" y="1689895"/>
            <a:ext cx="3063080" cy="3063080"/>
          </a:xfrm>
          <a:prstGeom prst="rect">
            <a:avLst/>
          </a:prstGeom>
        </p:spPr>
      </p:pic>
    </p:spTree>
    <p:extLst>
      <p:ext uri="{BB962C8B-B14F-4D97-AF65-F5344CB8AC3E}">
        <p14:creationId xmlns:p14="http://schemas.microsoft.com/office/powerpoint/2010/main" val="1187932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effectLst/>
              </a:rPr>
              <a:t>The older you get the stronger the wind gets - and it's always in your face. Pablo Picasso</a:t>
            </a:r>
            <a:br>
              <a:rPr lang="en-US" dirty="0" smtClean="0">
                <a:effectLst/>
              </a:rPr>
            </a:br>
            <a:endParaRPr lang="en-US" dirty="0"/>
          </a:p>
        </p:txBody>
      </p:sp>
    </p:spTree>
    <p:extLst>
      <p:ext uri="{BB962C8B-B14F-4D97-AF65-F5344CB8AC3E}">
        <p14:creationId xmlns:p14="http://schemas.microsoft.com/office/powerpoint/2010/main" val="2792956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7" y="0"/>
            <a:ext cx="6805177" cy="1876425"/>
          </a:xfrm>
        </p:spPr>
        <p:txBody>
          <a:bodyPr>
            <a:noAutofit/>
          </a:bodyPr>
          <a:lstStyle/>
          <a:p>
            <a:r>
              <a:rPr lang="en-US" sz="2400" b="1" dirty="0" smtClean="0">
                <a:solidFill>
                  <a:srgbClr val="FFFF00"/>
                </a:solidFill>
                <a:latin typeface="Batang" panose="02030600000101010101" pitchFamily="18" charset="-127"/>
                <a:ea typeface="Batang" panose="02030600000101010101" pitchFamily="18" charset="-127"/>
              </a:rPr>
              <a:t>Citation</a:t>
            </a:r>
            <a:r>
              <a:rPr lang="en-US" sz="2400" b="1" dirty="0" smtClean="0">
                <a:solidFill>
                  <a:srgbClr val="002060"/>
                </a:solidFill>
                <a:latin typeface="Batang" panose="02030600000101010101" pitchFamily="18" charset="-127"/>
                <a:ea typeface="Batang" panose="02030600000101010101" pitchFamily="18" charset="-127"/>
              </a:rPr>
              <a:t>: </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“Plus on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est</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vieux</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plus le vent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est</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fort, et on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l’a</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toujours</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en</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pleine</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figure </a:t>
            </a:r>
            <a:r>
              <a:rPr lang="en-US" sz="2400" b="1" dirty="0" smtClean="0">
                <a:solidFill>
                  <a:schemeClr val="tx2">
                    <a:lumMod val="20000"/>
                    <a:lumOff val="80000"/>
                  </a:schemeClr>
                </a:solidFill>
                <a:effectLst/>
                <a:latin typeface="Batang" panose="02030600000101010101" pitchFamily="18" charset="-127"/>
                <a:ea typeface="Batang" panose="02030600000101010101" pitchFamily="18" charset="-127"/>
              </a:rPr>
              <a:t>.” </a:t>
            </a:r>
            <a:r>
              <a:rPr lang="en-US" sz="2400" b="1" dirty="0" smtClean="0">
                <a:solidFill>
                  <a:srgbClr val="002060"/>
                </a:solidFill>
                <a:effectLst/>
                <a:latin typeface="Batang" panose="02030600000101010101" pitchFamily="18" charset="-127"/>
                <a:ea typeface="Batang" panose="02030600000101010101" pitchFamily="18" charset="-127"/>
              </a:rPr>
              <a:t/>
            </a:r>
            <a:br>
              <a:rPr lang="en-US" sz="2400" b="1" dirty="0" smtClean="0">
                <a:solidFill>
                  <a:srgbClr val="002060"/>
                </a:solidFill>
                <a:effectLst/>
                <a:latin typeface="Batang" panose="02030600000101010101" pitchFamily="18" charset="-127"/>
                <a:ea typeface="Batang" panose="02030600000101010101" pitchFamily="18" charset="-127"/>
              </a:rPr>
            </a:br>
            <a:r>
              <a:rPr lang="en-US" sz="2400" b="1" dirty="0" smtClean="0">
                <a:solidFill>
                  <a:srgbClr val="FFFF00"/>
                </a:solidFill>
                <a:effectLst/>
                <a:latin typeface="Batang" panose="02030600000101010101" pitchFamily="18" charset="-127"/>
                <a:ea typeface="Batang" panose="02030600000101010101" pitchFamily="18" charset="-127"/>
              </a:rPr>
              <a:t>Pablo Picasso, </a:t>
            </a:r>
            <a:r>
              <a:rPr lang="en-US" sz="2400" b="1" dirty="0" err="1" smtClean="0">
                <a:solidFill>
                  <a:srgbClr val="FFFF00"/>
                </a:solidFill>
                <a:effectLst/>
                <a:latin typeface="Batang" panose="02030600000101010101" pitchFamily="18" charset="-127"/>
                <a:ea typeface="Batang" panose="02030600000101010101" pitchFamily="18" charset="-127"/>
              </a:rPr>
              <a:t>peintre</a:t>
            </a:r>
            <a:r>
              <a:rPr lang="en-US" sz="2400" b="1" dirty="0" smtClean="0">
                <a:solidFill>
                  <a:srgbClr val="FFFF00"/>
                </a:solidFill>
                <a:effectLst/>
                <a:latin typeface="Batang" panose="02030600000101010101" pitchFamily="18" charset="-127"/>
                <a:ea typeface="Batang" panose="02030600000101010101" pitchFamily="18" charset="-127"/>
              </a:rPr>
              <a:t> et </a:t>
            </a:r>
            <a:r>
              <a:rPr lang="en-US" sz="2400" b="1" dirty="0" err="1" smtClean="0">
                <a:solidFill>
                  <a:srgbClr val="FFFF00"/>
                </a:solidFill>
                <a:effectLst/>
                <a:latin typeface="Batang" panose="02030600000101010101" pitchFamily="18" charset="-127"/>
                <a:ea typeface="Batang" panose="02030600000101010101" pitchFamily="18" charset="-127"/>
              </a:rPr>
              <a:t>scultpeur</a:t>
            </a:r>
            <a:r>
              <a:rPr lang="en-US" sz="2400" b="1" dirty="0" smtClean="0">
                <a:solidFill>
                  <a:srgbClr val="FFFF00"/>
                </a:solidFill>
                <a:effectLst/>
                <a:latin typeface="Batang" panose="02030600000101010101" pitchFamily="18" charset="-127"/>
                <a:ea typeface="Batang" panose="02030600000101010101" pitchFamily="18" charset="-127"/>
              </a:rPr>
              <a:t> </a:t>
            </a:r>
            <a:r>
              <a:rPr lang="en-US" sz="2400" b="1" dirty="0" err="1" smtClean="0">
                <a:solidFill>
                  <a:srgbClr val="FFFF00"/>
                </a:solidFill>
                <a:effectLst/>
                <a:latin typeface="Batang" panose="02030600000101010101" pitchFamily="18" charset="-127"/>
                <a:ea typeface="Batang" panose="02030600000101010101" pitchFamily="18" charset="-127"/>
              </a:rPr>
              <a:t>espagnol</a:t>
            </a:r>
            <a:r>
              <a:rPr lang="en-US" sz="2400" b="1" dirty="0" smtClean="0">
                <a:solidFill>
                  <a:srgbClr val="FFFF00"/>
                </a:solidFill>
                <a:effectLst/>
                <a:latin typeface="Batang" panose="02030600000101010101" pitchFamily="18" charset="-127"/>
                <a:ea typeface="Batang" panose="02030600000101010101" pitchFamily="18" charset="-127"/>
              </a:rPr>
              <a:t> né le 25 </a:t>
            </a:r>
            <a:r>
              <a:rPr lang="en-US" sz="2400" b="1" dirty="0" err="1" smtClean="0">
                <a:solidFill>
                  <a:srgbClr val="FFFF00"/>
                </a:solidFill>
                <a:effectLst/>
                <a:latin typeface="Batang" panose="02030600000101010101" pitchFamily="18" charset="-127"/>
                <a:ea typeface="Batang" panose="02030600000101010101" pitchFamily="18" charset="-127"/>
              </a:rPr>
              <a:t>octobre</a:t>
            </a:r>
            <a:r>
              <a:rPr lang="en-US" sz="2400" b="1" dirty="0" smtClean="0">
                <a:solidFill>
                  <a:srgbClr val="FFFF00"/>
                </a:solidFill>
                <a:effectLst/>
                <a:latin typeface="Batang" panose="02030600000101010101" pitchFamily="18" charset="-127"/>
                <a:ea typeface="Batang" panose="02030600000101010101" pitchFamily="18" charset="-127"/>
              </a:rPr>
              <a:t> 1881 et mort </a:t>
            </a:r>
            <a:r>
              <a:rPr lang="en-US" sz="2400" b="1" dirty="0" err="1" smtClean="0">
                <a:solidFill>
                  <a:srgbClr val="FFFF00"/>
                </a:solidFill>
                <a:effectLst/>
                <a:latin typeface="Batang" panose="02030600000101010101" pitchFamily="18" charset="-127"/>
                <a:ea typeface="Batang" panose="02030600000101010101" pitchFamily="18" charset="-127"/>
              </a:rPr>
              <a:t>en</a:t>
            </a:r>
            <a:r>
              <a:rPr lang="en-US" sz="2400" b="1" dirty="0" smtClean="0">
                <a:solidFill>
                  <a:srgbClr val="FFFF00"/>
                </a:solidFill>
                <a:effectLst/>
                <a:latin typeface="Batang" panose="02030600000101010101" pitchFamily="18" charset="-127"/>
                <a:ea typeface="Batang" panose="02030600000101010101" pitchFamily="18" charset="-127"/>
              </a:rPr>
              <a:t> 1973</a:t>
            </a:r>
            <a:endParaRPr lang="en-US" sz="3200" b="1" u="heavy" dirty="0">
              <a:solidFill>
                <a:srgbClr val="FFFF00"/>
              </a:solidFill>
              <a:latin typeface="Batang" panose="02030600000101010101" pitchFamily="18" charset="-127"/>
            </a:endParaRPr>
          </a:p>
        </p:txBody>
      </p:sp>
      <p:sp>
        <p:nvSpPr>
          <p:cNvPr id="3" name="Subtitle 2"/>
          <p:cNvSpPr>
            <a:spLocks noGrp="1"/>
          </p:cNvSpPr>
          <p:nvPr>
            <p:ph type="subTitle" idx="1"/>
          </p:nvPr>
        </p:nvSpPr>
        <p:spPr>
          <a:xfrm>
            <a:off x="7429500" y="0"/>
            <a:ext cx="4638675" cy="6648450"/>
          </a:xfrm>
        </p:spPr>
        <p:txBody>
          <a:bodyPr>
            <a:normAutofit/>
          </a:bodyPr>
          <a:lstStyle/>
          <a:p>
            <a:endParaRPr lang="fr-FR" altLang="en-US" b="1" dirty="0" smtClean="0">
              <a:solidFill>
                <a:srgbClr val="FF3399"/>
              </a:solidFill>
              <a:latin typeface="Batang" panose="02030600000101010101" pitchFamily="18" charset="-127"/>
              <a:ea typeface="Batang" panose="02030600000101010101" pitchFamily="18" charset="-127"/>
            </a:endParaRPr>
          </a:p>
          <a:p>
            <a:endParaRPr lang="fr-FR" altLang="en-US" b="1" dirty="0">
              <a:solidFill>
                <a:srgbClr val="00B0F0"/>
              </a:solidFill>
              <a:latin typeface="Batang" panose="02030600000101010101" pitchFamily="18" charset="-127"/>
              <a:ea typeface="Batang" panose="02030600000101010101" pitchFamily="18" charset="-127"/>
            </a:endParaRPr>
          </a:p>
          <a:p>
            <a:endParaRPr lang="fr-FR" altLang="en-US" b="1" dirty="0">
              <a:solidFill>
                <a:srgbClr val="00B0F0"/>
              </a:solidFill>
              <a:latin typeface="Batang" panose="02030600000101010101" pitchFamily="18" charset="-127"/>
              <a:ea typeface="Batang" panose="02030600000101010101" pitchFamily="18" charset="-127"/>
            </a:endParaRPr>
          </a:p>
        </p:txBody>
      </p:sp>
      <p:sp>
        <p:nvSpPr>
          <p:cNvPr id="8" name="Rectangle 7"/>
          <p:cNvSpPr/>
          <p:nvPr/>
        </p:nvSpPr>
        <p:spPr>
          <a:xfrm>
            <a:off x="6877050" y="323403"/>
            <a:ext cx="5165563" cy="5170646"/>
          </a:xfrm>
          <a:prstGeom prst="rect">
            <a:avLst/>
          </a:prstGeom>
        </p:spPr>
        <p:txBody>
          <a:bodyPr wrap="square">
            <a:spAutoFit/>
          </a:bodyPr>
          <a:lstStyle/>
          <a:p>
            <a:pPr algn="ctr"/>
            <a:r>
              <a:rPr lang="en-US" sz="2800" b="1" dirty="0" smtClean="0">
                <a:solidFill>
                  <a:srgbClr val="FFFF00"/>
                </a:solidFill>
                <a:latin typeface="Batang" panose="02030600000101010101" pitchFamily="18" charset="-127"/>
              </a:rPr>
              <a:t>      </a:t>
            </a:r>
            <a:r>
              <a:rPr lang="en-US" sz="2800" b="1" dirty="0" smtClean="0">
                <a:solidFill>
                  <a:srgbClr val="FFC000"/>
                </a:solidFill>
                <a:latin typeface="Batang" panose="02030600000101010101" pitchFamily="18" charset="-127"/>
              </a:rPr>
              <a:t>Mardi 25 </a:t>
            </a:r>
            <a:r>
              <a:rPr lang="en-US" sz="2800" b="1" dirty="0" err="1" smtClean="0">
                <a:solidFill>
                  <a:srgbClr val="FFC000"/>
                </a:solidFill>
                <a:latin typeface="Batang" panose="02030600000101010101" pitchFamily="18" charset="-127"/>
              </a:rPr>
              <a:t>octobre</a:t>
            </a:r>
            <a:r>
              <a:rPr lang="en-US" sz="2800" b="1" dirty="0">
                <a:solidFill>
                  <a:srgbClr val="FFC000"/>
                </a:solidFill>
                <a:latin typeface="Batang" panose="02030600000101010101" pitchFamily="18" charset="-127"/>
              </a:rPr>
              <a:t/>
            </a:r>
            <a:br>
              <a:rPr lang="en-US" sz="2800" b="1" dirty="0">
                <a:solidFill>
                  <a:srgbClr val="FFC000"/>
                </a:solidFill>
                <a:latin typeface="Batang" panose="02030600000101010101" pitchFamily="18" charset="-127"/>
              </a:rPr>
            </a:br>
            <a:r>
              <a:rPr lang="en-US" sz="2800" b="1" dirty="0" smtClean="0">
                <a:solidFill>
                  <a:srgbClr val="FFC000"/>
                </a:solidFill>
                <a:latin typeface="Batang" panose="02030600000101010101" pitchFamily="18" charset="-127"/>
              </a:rPr>
              <a:t>      </a:t>
            </a:r>
            <a:r>
              <a:rPr lang="en-US" sz="2800" b="1" dirty="0" err="1" smtClean="0">
                <a:solidFill>
                  <a:srgbClr val="FFC000"/>
                </a:solidFill>
                <a:latin typeface="Batang" panose="02030600000101010101" pitchFamily="18" charset="-127"/>
              </a:rPr>
              <a:t>Français</a:t>
            </a:r>
            <a:r>
              <a:rPr lang="en-US" sz="2800" b="1" dirty="0" smtClean="0">
                <a:solidFill>
                  <a:srgbClr val="FFC000"/>
                </a:solidFill>
                <a:latin typeface="Batang" panose="02030600000101010101" pitchFamily="18" charset="-127"/>
              </a:rPr>
              <a:t> II</a:t>
            </a:r>
          </a:p>
          <a:p>
            <a:endParaRPr lang="en-US" sz="3200" b="1" u="heavy" dirty="0" smtClean="0">
              <a:solidFill>
                <a:schemeClr val="tx2">
                  <a:lumMod val="50000"/>
                </a:schemeClr>
              </a:solidFill>
              <a:latin typeface="Batang" panose="02030600000101010101" pitchFamily="18" charset="-127"/>
            </a:endParaRPr>
          </a:p>
          <a:p>
            <a:endParaRPr lang="en-US" sz="3200" b="1" u="heavy" dirty="0">
              <a:solidFill>
                <a:schemeClr val="tx2">
                  <a:lumMod val="75000"/>
                </a:schemeClr>
              </a:solidFill>
              <a:latin typeface="Batang" panose="02030600000101010101" pitchFamily="18" charset="-127"/>
            </a:endParaRPr>
          </a:p>
          <a:p>
            <a:r>
              <a:rPr lang="en-US" b="1" u="heavy" dirty="0" smtClean="0">
                <a:solidFill>
                  <a:srgbClr val="FFFF00"/>
                </a:solidFill>
                <a:latin typeface="Batang" panose="02030600000101010101" pitchFamily="18" charset="-127"/>
              </a:rPr>
              <a:t>Review Cahier </a:t>
            </a:r>
            <a:r>
              <a:rPr lang="en-US" b="1" u="heavy" dirty="0" err="1" smtClean="0">
                <a:solidFill>
                  <a:srgbClr val="FFFF00"/>
                </a:solidFill>
                <a:latin typeface="Batang" panose="02030600000101010101" pitchFamily="18" charset="-127"/>
              </a:rPr>
              <a:t>d’activité</a:t>
            </a:r>
            <a:r>
              <a:rPr lang="en-US" b="1" u="heavy" dirty="0" smtClean="0">
                <a:solidFill>
                  <a:srgbClr val="FFFF00"/>
                </a:solidFill>
                <a:latin typeface="Batang" panose="02030600000101010101" pitchFamily="18" charset="-127"/>
              </a:rPr>
              <a:t> et </a:t>
            </a:r>
            <a:r>
              <a:rPr lang="en-US" b="1" u="heavy" dirty="0" err="1" smtClean="0">
                <a:solidFill>
                  <a:srgbClr val="FFFF00"/>
                </a:solidFill>
                <a:latin typeface="Batang" panose="02030600000101010101" pitchFamily="18" charset="-127"/>
              </a:rPr>
              <a:t>ortho</a:t>
            </a:r>
            <a:endParaRPr lang="en-US" b="1" u="heavy" dirty="0" smtClean="0">
              <a:solidFill>
                <a:srgbClr val="FFFF00"/>
              </a:solidFill>
              <a:latin typeface="Batang" panose="02030600000101010101" pitchFamily="18" charset="-127"/>
            </a:endParaRPr>
          </a:p>
          <a:p>
            <a:r>
              <a:rPr lang="en-US" sz="3200" b="1" u="heavy" dirty="0" smtClean="0">
                <a:solidFill>
                  <a:srgbClr val="FF0066"/>
                </a:solidFill>
                <a:latin typeface="Batang" panose="02030600000101010101" pitchFamily="18" charset="-127"/>
              </a:rPr>
              <a:t>Test </a:t>
            </a:r>
            <a:r>
              <a:rPr lang="en-US" sz="3200" b="1" u="heavy" dirty="0">
                <a:solidFill>
                  <a:srgbClr val="FF0066"/>
                </a:solidFill>
                <a:latin typeface="Batang" panose="02030600000101010101" pitchFamily="18" charset="-127"/>
              </a:rPr>
              <a:t>vocab.</a:t>
            </a:r>
          </a:p>
          <a:p>
            <a:endParaRPr lang="en-US" sz="3200" b="1" u="heavy" dirty="0" smtClean="0">
              <a:solidFill>
                <a:srgbClr val="00B0F0"/>
              </a:solidFill>
              <a:latin typeface="Batang" panose="02030600000101010101" pitchFamily="18" charset="-127"/>
            </a:endParaRPr>
          </a:p>
          <a:p>
            <a:r>
              <a:rPr lang="en-US" sz="3200" b="1" u="heavy" dirty="0" err="1" smtClean="0">
                <a:solidFill>
                  <a:srgbClr val="00B0F0"/>
                </a:solidFill>
                <a:latin typeface="Batang" panose="02030600000101010101" pitchFamily="18" charset="-127"/>
              </a:rPr>
              <a:t>Espace</a:t>
            </a:r>
            <a:r>
              <a:rPr lang="en-US" sz="3200" b="1" u="heavy" dirty="0" smtClean="0">
                <a:solidFill>
                  <a:srgbClr val="00B0F0"/>
                </a:solidFill>
                <a:latin typeface="Batang" panose="02030600000101010101" pitchFamily="18" charset="-127"/>
              </a:rPr>
              <a:t> </a:t>
            </a:r>
            <a:r>
              <a:rPr lang="en-US" sz="3200" b="1" u="heavy" dirty="0">
                <a:solidFill>
                  <a:srgbClr val="00B0F0"/>
                </a:solidFill>
                <a:latin typeface="Batang" panose="02030600000101010101" pitchFamily="18" charset="-127"/>
              </a:rPr>
              <a:t>P 218</a:t>
            </a:r>
          </a:p>
          <a:p>
            <a:r>
              <a:rPr lang="en-US" altLang="en-US" sz="3200" b="1" u="heavy" dirty="0">
                <a:solidFill>
                  <a:srgbClr val="00B0F0"/>
                </a:solidFill>
                <a:latin typeface="Batang" panose="02030600000101010101" pitchFamily="18" charset="-127"/>
                <a:ea typeface="Batang" panose="02030600000101010101" pitchFamily="18" charset="-127"/>
              </a:rPr>
              <a:t>Ex </a:t>
            </a:r>
            <a:r>
              <a:rPr lang="en-US" altLang="en-US" sz="3200" b="1" u="heavy" dirty="0" err="1">
                <a:solidFill>
                  <a:srgbClr val="00B0F0"/>
                </a:solidFill>
                <a:latin typeface="Batang" panose="02030600000101010101" pitchFamily="18" charset="-127"/>
                <a:ea typeface="Batang" panose="02030600000101010101" pitchFamily="18" charset="-127"/>
              </a:rPr>
              <a:t>vocabulaire</a:t>
            </a:r>
            <a:r>
              <a:rPr lang="en-US" altLang="en-US" sz="3200" b="1" u="heavy" dirty="0">
                <a:solidFill>
                  <a:srgbClr val="00B0F0"/>
                </a:solidFill>
                <a:latin typeface="Batang" panose="02030600000101010101" pitchFamily="18" charset="-127"/>
                <a:ea typeface="Batang" panose="02030600000101010101" pitchFamily="18" charset="-127"/>
              </a:rPr>
              <a:t> </a:t>
            </a:r>
            <a:r>
              <a:rPr lang="en-US" altLang="en-US" sz="3200" b="1" u="heavy" dirty="0" err="1">
                <a:solidFill>
                  <a:srgbClr val="00B0F0"/>
                </a:solidFill>
                <a:latin typeface="Batang" panose="02030600000101010101" pitchFamily="18" charset="-127"/>
                <a:ea typeface="Batang" panose="02030600000101010101" pitchFamily="18" charset="-127"/>
              </a:rPr>
              <a:t>supplémentaire</a:t>
            </a:r>
            <a:r>
              <a:rPr lang="en-US" altLang="en-US" sz="3200" b="1" u="heavy" dirty="0">
                <a:solidFill>
                  <a:srgbClr val="00B0F0"/>
                </a:solidFill>
                <a:latin typeface="Batang" panose="02030600000101010101" pitchFamily="18" charset="-127"/>
                <a:ea typeface="Batang" panose="02030600000101010101" pitchFamily="18" charset="-127"/>
              </a:rPr>
              <a:t> et </a:t>
            </a:r>
            <a:r>
              <a:rPr lang="en-US" altLang="en-US" sz="3200" b="1" u="heavy" dirty="0" smtClean="0">
                <a:solidFill>
                  <a:srgbClr val="00B0F0"/>
                </a:solidFill>
                <a:latin typeface="Batang" panose="02030600000101010101" pitchFamily="18" charset="-127"/>
                <a:ea typeface="Batang" panose="02030600000101010101" pitchFamily="18" charset="-127"/>
              </a:rPr>
              <a:t>conversations</a:t>
            </a:r>
            <a:endParaRPr lang="fr-FR" altLang="en-US" sz="2000" b="1" dirty="0">
              <a:solidFill>
                <a:srgbClr val="00B0F0"/>
              </a:solidFill>
              <a:latin typeface="Batang" panose="02030600000101010101" pitchFamily="18" charset="-127"/>
              <a:ea typeface="Batang" panose="02030600000101010101" pitchFamily="18" charset="-127"/>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650" y="2463800"/>
            <a:ext cx="6464300" cy="4292600"/>
          </a:xfrm>
          <a:prstGeom prst="rect">
            <a:avLst/>
          </a:prstGeom>
        </p:spPr>
      </p:pic>
    </p:spTree>
    <p:extLst>
      <p:ext uri="{BB962C8B-B14F-4D97-AF65-F5344CB8AC3E}">
        <p14:creationId xmlns:p14="http://schemas.microsoft.com/office/powerpoint/2010/main" val="4248305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97" y="0"/>
            <a:ext cx="6805177" cy="1876425"/>
          </a:xfrm>
        </p:spPr>
        <p:txBody>
          <a:bodyPr>
            <a:noAutofit/>
          </a:bodyPr>
          <a:lstStyle/>
          <a:p>
            <a:r>
              <a:rPr lang="en-US" sz="2400" b="1" dirty="0" smtClean="0">
                <a:solidFill>
                  <a:srgbClr val="FFFF00"/>
                </a:solidFill>
                <a:latin typeface="Batang" panose="02030600000101010101" pitchFamily="18" charset="-127"/>
                <a:ea typeface="Batang" panose="02030600000101010101" pitchFamily="18" charset="-127"/>
              </a:rPr>
              <a:t>Citation</a:t>
            </a:r>
            <a:r>
              <a:rPr lang="en-US" sz="2400" b="1" dirty="0" smtClean="0">
                <a:solidFill>
                  <a:srgbClr val="002060"/>
                </a:solidFill>
                <a:latin typeface="Batang" panose="02030600000101010101" pitchFamily="18" charset="-127"/>
                <a:ea typeface="Batang" panose="02030600000101010101" pitchFamily="18" charset="-127"/>
              </a:rPr>
              <a:t>: </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“Plus on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est</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vieux</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plus le vent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est</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fort, et on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l’a</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toujours</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en</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a:t>
            </a:r>
            <a:r>
              <a:rPr lang="en-US" sz="2400" b="1" dirty="0" err="1" smtClean="0">
                <a:solidFill>
                  <a:schemeClr val="tx2">
                    <a:lumMod val="20000"/>
                    <a:lumOff val="80000"/>
                  </a:schemeClr>
                </a:solidFill>
                <a:latin typeface="Batang" panose="02030600000101010101" pitchFamily="18" charset="-127"/>
                <a:ea typeface="Batang" panose="02030600000101010101" pitchFamily="18" charset="-127"/>
              </a:rPr>
              <a:t>pleine</a:t>
            </a:r>
            <a:r>
              <a:rPr lang="en-US" sz="2400" b="1" dirty="0" smtClean="0">
                <a:solidFill>
                  <a:schemeClr val="tx2">
                    <a:lumMod val="20000"/>
                    <a:lumOff val="80000"/>
                  </a:schemeClr>
                </a:solidFill>
                <a:latin typeface="Batang" panose="02030600000101010101" pitchFamily="18" charset="-127"/>
                <a:ea typeface="Batang" panose="02030600000101010101" pitchFamily="18" charset="-127"/>
              </a:rPr>
              <a:t> figure </a:t>
            </a:r>
            <a:r>
              <a:rPr lang="en-US" sz="2400" b="1" dirty="0" smtClean="0">
                <a:solidFill>
                  <a:schemeClr val="tx2">
                    <a:lumMod val="20000"/>
                    <a:lumOff val="80000"/>
                  </a:schemeClr>
                </a:solidFill>
                <a:effectLst/>
                <a:latin typeface="Batang" panose="02030600000101010101" pitchFamily="18" charset="-127"/>
                <a:ea typeface="Batang" panose="02030600000101010101" pitchFamily="18" charset="-127"/>
              </a:rPr>
              <a:t>.” </a:t>
            </a:r>
            <a:r>
              <a:rPr lang="en-US" sz="2400" b="1" dirty="0" smtClean="0">
                <a:solidFill>
                  <a:srgbClr val="002060"/>
                </a:solidFill>
                <a:effectLst/>
                <a:latin typeface="Batang" panose="02030600000101010101" pitchFamily="18" charset="-127"/>
                <a:ea typeface="Batang" panose="02030600000101010101" pitchFamily="18" charset="-127"/>
              </a:rPr>
              <a:t/>
            </a:r>
            <a:br>
              <a:rPr lang="en-US" sz="2400" b="1" dirty="0" smtClean="0">
                <a:solidFill>
                  <a:srgbClr val="002060"/>
                </a:solidFill>
                <a:effectLst/>
                <a:latin typeface="Batang" panose="02030600000101010101" pitchFamily="18" charset="-127"/>
                <a:ea typeface="Batang" panose="02030600000101010101" pitchFamily="18" charset="-127"/>
              </a:rPr>
            </a:br>
            <a:r>
              <a:rPr lang="en-US" sz="2400" b="1" dirty="0" smtClean="0">
                <a:solidFill>
                  <a:srgbClr val="FFFF00"/>
                </a:solidFill>
                <a:effectLst/>
                <a:latin typeface="Batang" panose="02030600000101010101" pitchFamily="18" charset="-127"/>
                <a:ea typeface="Batang" panose="02030600000101010101" pitchFamily="18" charset="-127"/>
              </a:rPr>
              <a:t>Pablo Picasso, </a:t>
            </a:r>
            <a:r>
              <a:rPr lang="en-US" sz="2400" b="1" dirty="0" err="1" smtClean="0">
                <a:solidFill>
                  <a:srgbClr val="FFFF00"/>
                </a:solidFill>
                <a:effectLst/>
                <a:latin typeface="Batang" panose="02030600000101010101" pitchFamily="18" charset="-127"/>
                <a:ea typeface="Batang" panose="02030600000101010101" pitchFamily="18" charset="-127"/>
              </a:rPr>
              <a:t>peintre</a:t>
            </a:r>
            <a:r>
              <a:rPr lang="en-US" sz="2400" b="1" dirty="0" smtClean="0">
                <a:solidFill>
                  <a:srgbClr val="FFFF00"/>
                </a:solidFill>
                <a:effectLst/>
                <a:latin typeface="Batang" panose="02030600000101010101" pitchFamily="18" charset="-127"/>
                <a:ea typeface="Batang" panose="02030600000101010101" pitchFamily="18" charset="-127"/>
              </a:rPr>
              <a:t> et </a:t>
            </a:r>
            <a:r>
              <a:rPr lang="en-US" sz="2400" b="1" dirty="0" err="1" smtClean="0">
                <a:solidFill>
                  <a:srgbClr val="FFFF00"/>
                </a:solidFill>
                <a:effectLst/>
                <a:latin typeface="Batang" panose="02030600000101010101" pitchFamily="18" charset="-127"/>
                <a:ea typeface="Batang" panose="02030600000101010101" pitchFamily="18" charset="-127"/>
              </a:rPr>
              <a:t>scultpeur</a:t>
            </a:r>
            <a:r>
              <a:rPr lang="en-US" sz="2400" b="1" dirty="0" smtClean="0">
                <a:solidFill>
                  <a:srgbClr val="FFFF00"/>
                </a:solidFill>
                <a:effectLst/>
                <a:latin typeface="Batang" panose="02030600000101010101" pitchFamily="18" charset="-127"/>
                <a:ea typeface="Batang" panose="02030600000101010101" pitchFamily="18" charset="-127"/>
              </a:rPr>
              <a:t> </a:t>
            </a:r>
            <a:r>
              <a:rPr lang="en-US" sz="2400" b="1" dirty="0" err="1" smtClean="0">
                <a:solidFill>
                  <a:srgbClr val="FFFF00"/>
                </a:solidFill>
                <a:effectLst/>
                <a:latin typeface="Batang" panose="02030600000101010101" pitchFamily="18" charset="-127"/>
                <a:ea typeface="Batang" panose="02030600000101010101" pitchFamily="18" charset="-127"/>
              </a:rPr>
              <a:t>espagnol</a:t>
            </a:r>
            <a:r>
              <a:rPr lang="en-US" sz="2400" b="1" dirty="0" smtClean="0">
                <a:solidFill>
                  <a:srgbClr val="FFFF00"/>
                </a:solidFill>
                <a:effectLst/>
                <a:latin typeface="Batang" panose="02030600000101010101" pitchFamily="18" charset="-127"/>
                <a:ea typeface="Batang" panose="02030600000101010101" pitchFamily="18" charset="-127"/>
              </a:rPr>
              <a:t> né le 25 </a:t>
            </a:r>
            <a:r>
              <a:rPr lang="en-US" sz="2400" b="1" dirty="0" err="1" smtClean="0">
                <a:solidFill>
                  <a:srgbClr val="FFFF00"/>
                </a:solidFill>
                <a:effectLst/>
                <a:latin typeface="Batang" panose="02030600000101010101" pitchFamily="18" charset="-127"/>
                <a:ea typeface="Batang" panose="02030600000101010101" pitchFamily="18" charset="-127"/>
              </a:rPr>
              <a:t>octobre</a:t>
            </a:r>
            <a:r>
              <a:rPr lang="en-US" sz="2400" b="1" dirty="0" smtClean="0">
                <a:solidFill>
                  <a:srgbClr val="FFFF00"/>
                </a:solidFill>
                <a:effectLst/>
                <a:latin typeface="Batang" panose="02030600000101010101" pitchFamily="18" charset="-127"/>
                <a:ea typeface="Batang" panose="02030600000101010101" pitchFamily="18" charset="-127"/>
              </a:rPr>
              <a:t> 1881 et mort </a:t>
            </a:r>
            <a:r>
              <a:rPr lang="en-US" sz="2400" b="1" dirty="0" err="1" smtClean="0">
                <a:solidFill>
                  <a:srgbClr val="FFFF00"/>
                </a:solidFill>
                <a:effectLst/>
                <a:latin typeface="Batang" panose="02030600000101010101" pitchFamily="18" charset="-127"/>
                <a:ea typeface="Batang" panose="02030600000101010101" pitchFamily="18" charset="-127"/>
              </a:rPr>
              <a:t>en</a:t>
            </a:r>
            <a:r>
              <a:rPr lang="en-US" sz="2400" b="1" dirty="0" smtClean="0">
                <a:solidFill>
                  <a:srgbClr val="FFFF00"/>
                </a:solidFill>
                <a:effectLst/>
                <a:latin typeface="Batang" panose="02030600000101010101" pitchFamily="18" charset="-127"/>
                <a:ea typeface="Batang" panose="02030600000101010101" pitchFamily="18" charset="-127"/>
              </a:rPr>
              <a:t> 1973</a:t>
            </a:r>
            <a:endParaRPr lang="en-US" sz="3200" b="1" u="heavy" dirty="0">
              <a:solidFill>
                <a:srgbClr val="FFFF00"/>
              </a:solidFill>
              <a:latin typeface="Batang" panose="02030600000101010101" pitchFamily="18" charset="-127"/>
            </a:endParaRPr>
          </a:p>
        </p:txBody>
      </p:sp>
      <p:sp>
        <p:nvSpPr>
          <p:cNvPr id="3" name="Subtitle 2"/>
          <p:cNvSpPr>
            <a:spLocks noGrp="1"/>
          </p:cNvSpPr>
          <p:nvPr>
            <p:ph type="subTitle" idx="1"/>
          </p:nvPr>
        </p:nvSpPr>
        <p:spPr>
          <a:xfrm>
            <a:off x="7153274" y="0"/>
            <a:ext cx="4914901" cy="6648450"/>
          </a:xfrm>
        </p:spPr>
        <p:txBody>
          <a:bodyPr>
            <a:normAutofit/>
          </a:bodyPr>
          <a:lstStyle/>
          <a:p>
            <a:endParaRPr lang="fr-FR" altLang="en-US" b="1" dirty="0" smtClean="0">
              <a:solidFill>
                <a:srgbClr val="FF3399"/>
              </a:solidFill>
              <a:latin typeface="Batang" panose="02030600000101010101" pitchFamily="18" charset="-127"/>
              <a:ea typeface="Batang" panose="02030600000101010101" pitchFamily="18" charset="-127"/>
            </a:endParaRPr>
          </a:p>
          <a:p>
            <a:endParaRPr lang="fr-FR" altLang="en-US" b="1" dirty="0">
              <a:solidFill>
                <a:srgbClr val="00B0F0"/>
              </a:solidFill>
              <a:latin typeface="Batang" panose="02030600000101010101" pitchFamily="18" charset="-127"/>
              <a:ea typeface="Batang" panose="02030600000101010101" pitchFamily="18" charset="-127"/>
            </a:endParaRPr>
          </a:p>
          <a:p>
            <a:endParaRPr lang="fr-FR" altLang="en-US" b="1" dirty="0">
              <a:solidFill>
                <a:srgbClr val="00B0F0"/>
              </a:solidFill>
              <a:latin typeface="Batang" panose="02030600000101010101" pitchFamily="18" charset="-127"/>
              <a:ea typeface="Batang" panose="02030600000101010101" pitchFamily="18" charset="-127"/>
            </a:endParaRPr>
          </a:p>
        </p:txBody>
      </p:sp>
      <p:sp>
        <p:nvSpPr>
          <p:cNvPr id="8" name="Rectangle 7"/>
          <p:cNvSpPr/>
          <p:nvPr/>
        </p:nvSpPr>
        <p:spPr>
          <a:xfrm>
            <a:off x="6810374" y="323403"/>
            <a:ext cx="5232239" cy="4524315"/>
          </a:xfrm>
          <a:prstGeom prst="rect">
            <a:avLst/>
          </a:prstGeom>
        </p:spPr>
        <p:txBody>
          <a:bodyPr wrap="square">
            <a:spAutoFit/>
          </a:bodyPr>
          <a:lstStyle/>
          <a:p>
            <a:pPr algn="ctr"/>
            <a:r>
              <a:rPr lang="en-US" sz="2800" b="1" dirty="0" smtClean="0">
                <a:solidFill>
                  <a:srgbClr val="FFFF00"/>
                </a:solidFill>
                <a:latin typeface="Batang" panose="02030600000101010101" pitchFamily="18" charset="-127"/>
              </a:rPr>
              <a:t>      </a:t>
            </a:r>
            <a:r>
              <a:rPr lang="en-US" sz="2800" b="1" dirty="0" smtClean="0">
                <a:solidFill>
                  <a:srgbClr val="FFC000"/>
                </a:solidFill>
                <a:latin typeface="Batang" panose="02030600000101010101" pitchFamily="18" charset="-127"/>
              </a:rPr>
              <a:t>Mardi 25 </a:t>
            </a:r>
            <a:r>
              <a:rPr lang="en-US" sz="2800" b="1" dirty="0" err="1" smtClean="0">
                <a:solidFill>
                  <a:srgbClr val="FFC000"/>
                </a:solidFill>
                <a:latin typeface="Batang" panose="02030600000101010101" pitchFamily="18" charset="-127"/>
              </a:rPr>
              <a:t>octobre</a:t>
            </a:r>
            <a:r>
              <a:rPr lang="en-US" sz="2800" b="1" dirty="0">
                <a:solidFill>
                  <a:srgbClr val="FFC000"/>
                </a:solidFill>
                <a:latin typeface="Batang" panose="02030600000101010101" pitchFamily="18" charset="-127"/>
              </a:rPr>
              <a:t/>
            </a:r>
            <a:br>
              <a:rPr lang="en-US" sz="2800" b="1" dirty="0">
                <a:solidFill>
                  <a:srgbClr val="FFC000"/>
                </a:solidFill>
                <a:latin typeface="Batang" panose="02030600000101010101" pitchFamily="18" charset="-127"/>
              </a:rPr>
            </a:br>
            <a:r>
              <a:rPr lang="en-US" sz="2800" b="1" dirty="0" smtClean="0">
                <a:solidFill>
                  <a:srgbClr val="FFC000"/>
                </a:solidFill>
                <a:latin typeface="Batang" panose="02030600000101010101" pitchFamily="18" charset="-127"/>
              </a:rPr>
              <a:t>      </a:t>
            </a:r>
            <a:r>
              <a:rPr lang="en-US" sz="2800" b="1" dirty="0" err="1" smtClean="0">
                <a:solidFill>
                  <a:srgbClr val="FFC000"/>
                </a:solidFill>
                <a:latin typeface="Batang" panose="02030600000101010101" pitchFamily="18" charset="-127"/>
              </a:rPr>
              <a:t>Français</a:t>
            </a:r>
            <a:r>
              <a:rPr lang="en-US" sz="2800" b="1" dirty="0" smtClean="0">
                <a:solidFill>
                  <a:srgbClr val="FFC000"/>
                </a:solidFill>
                <a:latin typeface="Batang" panose="02030600000101010101" pitchFamily="18" charset="-127"/>
              </a:rPr>
              <a:t> I</a:t>
            </a:r>
          </a:p>
          <a:p>
            <a:endParaRPr lang="en-US" sz="3200" b="1" u="heavy" dirty="0" smtClean="0">
              <a:solidFill>
                <a:schemeClr val="tx2">
                  <a:lumMod val="50000"/>
                </a:schemeClr>
              </a:solidFill>
              <a:latin typeface="Batang" panose="02030600000101010101" pitchFamily="18" charset="-127"/>
            </a:endParaRPr>
          </a:p>
          <a:p>
            <a:endParaRPr lang="en-US" sz="3200" b="1" u="heavy" dirty="0">
              <a:solidFill>
                <a:schemeClr val="tx2">
                  <a:lumMod val="75000"/>
                </a:schemeClr>
              </a:solidFill>
              <a:latin typeface="Batang" panose="02030600000101010101" pitchFamily="18" charset="-127"/>
            </a:endParaRPr>
          </a:p>
          <a:p>
            <a:endParaRPr lang="en-US" sz="3200" b="1" u="heavy" dirty="0" smtClean="0">
              <a:solidFill>
                <a:schemeClr val="tx2">
                  <a:lumMod val="75000"/>
                </a:schemeClr>
              </a:solidFill>
              <a:latin typeface="Batang" panose="02030600000101010101" pitchFamily="18" charset="-127"/>
            </a:endParaRPr>
          </a:p>
          <a:p>
            <a:endParaRPr lang="en-US" sz="3200" b="1" u="heavy" dirty="0">
              <a:solidFill>
                <a:schemeClr val="tx2">
                  <a:lumMod val="75000"/>
                </a:schemeClr>
              </a:solidFill>
              <a:latin typeface="Batang" panose="02030600000101010101" pitchFamily="18" charset="-127"/>
            </a:endParaRPr>
          </a:p>
          <a:p>
            <a:endParaRPr lang="en-US" sz="3200" b="1" u="heavy" dirty="0" smtClean="0">
              <a:solidFill>
                <a:schemeClr val="tx2">
                  <a:lumMod val="75000"/>
                </a:schemeClr>
              </a:solidFill>
              <a:latin typeface="Batang" panose="02030600000101010101" pitchFamily="18" charset="-127"/>
            </a:endParaRPr>
          </a:p>
          <a:p>
            <a:r>
              <a:rPr lang="en-US" sz="3200" b="1" u="heavy" dirty="0" smtClean="0">
                <a:solidFill>
                  <a:srgbClr val="00B0F0"/>
                </a:solidFill>
                <a:latin typeface="Batang" panose="02030600000101010101" pitchFamily="18" charset="-127"/>
              </a:rPr>
              <a:t>Les stars </a:t>
            </a:r>
            <a:r>
              <a:rPr lang="en-US" sz="3200" b="1" u="heavy" dirty="0" err="1" smtClean="0">
                <a:solidFill>
                  <a:srgbClr val="00B0F0"/>
                </a:solidFill>
                <a:latin typeface="Batang" panose="02030600000101010101" pitchFamily="18" charset="-127"/>
              </a:rPr>
              <a:t>françaises</a:t>
            </a:r>
            <a:endParaRPr lang="fr-FR" altLang="en-US" sz="2000" b="1" dirty="0" smtClean="0">
              <a:solidFill>
                <a:srgbClr val="00B0F0"/>
              </a:solidFill>
              <a:latin typeface="Batang" panose="02030600000101010101" pitchFamily="18" charset="-127"/>
              <a:ea typeface="Batang" panose="02030600000101010101" pitchFamily="18" charset="-127"/>
            </a:endParaRPr>
          </a:p>
          <a:p>
            <a:endParaRPr lang="fr-FR" altLang="en-US" sz="2000" b="1" dirty="0">
              <a:solidFill>
                <a:schemeClr val="tx2">
                  <a:lumMod val="60000"/>
                  <a:lumOff val="40000"/>
                </a:schemeClr>
              </a:solidFill>
              <a:latin typeface="Batang" panose="02030600000101010101" pitchFamily="18" charset="-127"/>
              <a:ea typeface="Batang" panose="02030600000101010101" pitchFamily="18" charset="-127"/>
            </a:endParaRPr>
          </a:p>
          <a:p>
            <a:endParaRPr lang="fr-FR" altLang="en-US" sz="2000" b="1" dirty="0" smtClean="0">
              <a:solidFill>
                <a:schemeClr val="tx2">
                  <a:lumMod val="60000"/>
                  <a:lumOff val="40000"/>
                </a:schemeClr>
              </a:solidFill>
              <a:latin typeface="Batang" panose="02030600000101010101" pitchFamily="18" charset="-127"/>
              <a:ea typeface="Batang" panose="02030600000101010101" pitchFamily="18" charset="-127"/>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650" y="2463800"/>
            <a:ext cx="6464300" cy="42926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21916" y="3783188"/>
            <a:ext cx="608321" cy="608321"/>
          </a:xfrm>
          <a:prstGeom prst="rect">
            <a:avLst/>
          </a:prstGeom>
        </p:spPr>
      </p:pic>
    </p:spTree>
    <p:extLst>
      <p:ext uri="{BB962C8B-B14F-4D97-AF65-F5344CB8AC3E}">
        <p14:creationId xmlns:p14="http://schemas.microsoft.com/office/powerpoint/2010/main" val="19401871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il_fi" descr="tumblr_kxgzj48kJM1qayjw4o1_5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838200"/>
            <a:ext cx="410368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5"/>
          <p:cNvSpPr txBox="1">
            <a:spLocks noChangeArrowheads="1"/>
          </p:cNvSpPr>
          <p:nvPr/>
        </p:nvSpPr>
        <p:spPr bwMode="auto">
          <a:xfrm>
            <a:off x="3200400" y="228600"/>
            <a:ext cx="571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a:solidFill>
                  <a:srgbClr val="FF0000"/>
                </a:solidFill>
              </a:rPr>
              <a:t>Audrey </a:t>
            </a:r>
            <a:r>
              <a:rPr lang="en-US" altLang="en-US" sz="3200" dirty="0" err="1">
                <a:solidFill>
                  <a:srgbClr val="FF0000"/>
                </a:solidFill>
              </a:rPr>
              <a:t>Tautou</a:t>
            </a:r>
            <a:r>
              <a:rPr lang="en-US" altLang="en-US" sz="3200" dirty="0">
                <a:solidFill>
                  <a:srgbClr val="FF0000"/>
                </a:solidFill>
              </a:rPr>
              <a:t> </a:t>
            </a:r>
          </a:p>
        </p:txBody>
      </p:sp>
      <p:sp>
        <p:nvSpPr>
          <p:cNvPr id="2054" name="Text Box 6"/>
          <p:cNvSpPr txBox="1">
            <a:spLocks noChangeArrowheads="1"/>
          </p:cNvSpPr>
          <p:nvPr/>
        </p:nvSpPr>
        <p:spPr bwMode="auto">
          <a:xfrm>
            <a:off x="2133600" y="1524001"/>
            <a:ext cx="3200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fr-FR" altLang="en-US"/>
          </a:p>
        </p:txBody>
      </p:sp>
      <p:sp>
        <p:nvSpPr>
          <p:cNvPr id="2" name="Subtitle 1"/>
          <p:cNvSpPr>
            <a:spLocks noGrp="1"/>
          </p:cNvSpPr>
          <p:nvPr>
            <p:ph type="subTitle" idx="1"/>
          </p:nvPr>
        </p:nvSpPr>
        <p:spPr/>
        <p:txBody>
          <a:bodyPr/>
          <a:lstStyle/>
          <a:p>
            <a:endParaRPr lang="en-US"/>
          </a:p>
        </p:txBody>
      </p:sp>
      <p:sp>
        <p:nvSpPr>
          <p:cNvPr id="7" name="Rectangle 3"/>
          <p:cNvSpPr txBox="1">
            <a:spLocks noChangeArrowheads="1"/>
          </p:cNvSpPr>
          <p:nvPr/>
        </p:nvSpPr>
        <p:spPr>
          <a:xfrm>
            <a:off x="3048000" y="5867400"/>
            <a:ext cx="6400800" cy="685800"/>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altLang="en-US" sz="2000" smtClean="0">
                <a:hlinkClick r:id="rId3"/>
              </a:rPr>
              <a:t>https://www.youtube.com/watch?v=ZjRPTyazKds</a:t>
            </a:r>
            <a:endParaRPr lang="fr-FR" altLang="en-US" sz="2000" smtClean="0"/>
          </a:p>
          <a:p>
            <a:pPr algn="l"/>
            <a:r>
              <a:rPr lang="fr-FR" altLang="en-US" sz="2000" smtClean="0">
                <a:hlinkClick r:id="rId4"/>
              </a:rPr>
              <a:t>https://www.youtube.com/watch?v=isEnyrd2Moc</a:t>
            </a:r>
            <a:endParaRPr lang="fr-FR" altLang="en-US" sz="2000" smtClean="0"/>
          </a:p>
          <a:p>
            <a:pPr algn="l"/>
            <a:endParaRPr lang="fr-FR" altLang="en-US" sz="2000" dirty="0"/>
          </a:p>
        </p:txBody>
      </p:sp>
    </p:spTree>
    <p:extLst>
      <p:ext uri="{BB962C8B-B14F-4D97-AF65-F5344CB8AC3E}">
        <p14:creationId xmlns:p14="http://schemas.microsoft.com/office/powerpoint/2010/main" val="3234824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838200" y="65088"/>
            <a:ext cx="10515600" cy="687388"/>
          </a:xfrm>
        </p:spPr>
        <p:txBody>
          <a:bodyPr>
            <a:normAutofit fontScale="90000"/>
          </a:bodyPr>
          <a:lstStyle/>
          <a:p>
            <a:r>
              <a:rPr lang="en-US" altLang="en-US" dirty="0">
                <a:solidFill>
                  <a:srgbClr val="FF0000"/>
                </a:solidFill>
              </a:rPr>
              <a:t>Gérard Depardieu </a:t>
            </a:r>
          </a:p>
        </p:txBody>
      </p:sp>
      <p:sp>
        <p:nvSpPr>
          <p:cNvPr id="3075" name="Rectangle 3"/>
          <p:cNvSpPr>
            <a:spLocks noGrp="1" noChangeArrowheads="1"/>
          </p:cNvSpPr>
          <p:nvPr>
            <p:ph type="body" idx="1"/>
          </p:nvPr>
        </p:nvSpPr>
        <p:spPr>
          <a:xfrm>
            <a:off x="7905750" y="5667315"/>
            <a:ext cx="3714750" cy="792163"/>
          </a:xfrm>
        </p:spPr>
        <p:txBody>
          <a:bodyPr>
            <a:normAutofit fontScale="47500" lnSpcReduction="20000"/>
          </a:bodyPr>
          <a:lstStyle/>
          <a:p>
            <a:pPr>
              <a:lnSpc>
                <a:spcPct val="80000"/>
              </a:lnSpc>
            </a:pPr>
            <a:r>
              <a:rPr lang="fr-FR" altLang="en-US" sz="1600" dirty="0">
                <a:hlinkClick r:id="rId2"/>
              </a:rPr>
              <a:t>http://www.youtube.com/watch?v=WzFkhMp7MOs</a:t>
            </a:r>
            <a:endParaRPr lang="fr-FR" altLang="en-US" sz="1600" dirty="0"/>
          </a:p>
          <a:p>
            <a:pPr>
              <a:lnSpc>
                <a:spcPct val="80000"/>
              </a:lnSpc>
            </a:pPr>
            <a:r>
              <a:rPr lang="fr-FR" altLang="en-US" sz="1600" dirty="0">
                <a:hlinkClick r:id="rId3"/>
              </a:rPr>
              <a:t>http://</a:t>
            </a:r>
            <a:r>
              <a:rPr lang="fr-FR" altLang="en-US" sz="1600" dirty="0" smtClean="0">
                <a:hlinkClick r:id="rId3"/>
              </a:rPr>
              <a:t>www.youtube.com/watch?v=JkB9NBoHrLw</a:t>
            </a:r>
            <a:endParaRPr lang="fr-FR" altLang="en-US" sz="1600" dirty="0"/>
          </a:p>
          <a:p>
            <a:pPr>
              <a:lnSpc>
                <a:spcPct val="80000"/>
              </a:lnSpc>
            </a:pPr>
            <a:r>
              <a:rPr lang="fr-FR" altLang="en-US" sz="1600" dirty="0">
                <a:hlinkClick r:id="rId4"/>
              </a:rPr>
              <a:t>http://</a:t>
            </a:r>
            <a:r>
              <a:rPr lang="fr-FR" altLang="en-US" sz="1600" dirty="0" smtClean="0">
                <a:hlinkClick r:id="rId4"/>
              </a:rPr>
              <a:t>www.youtube.com/watch?v=ab6eaj4fdMA</a:t>
            </a:r>
            <a:endParaRPr lang="fr-FR" altLang="en-US" sz="1600" dirty="0" smtClean="0"/>
          </a:p>
          <a:p>
            <a:pPr>
              <a:lnSpc>
                <a:spcPct val="80000"/>
              </a:lnSpc>
            </a:pPr>
            <a:r>
              <a:rPr lang="fr-FR" altLang="en-US" sz="1600" dirty="0">
                <a:hlinkClick r:id="rId5"/>
              </a:rPr>
              <a:t>https://</a:t>
            </a:r>
            <a:r>
              <a:rPr lang="fr-FR" altLang="en-US" sz="1600" dirty="0" smtClean="0">
                <a:hlinkClick r:id="rId5"/>
              </a:rPr>
              <a:t>www.youtube.com/watch?v=mbUiWMfCiOc</a:t>
            </a:r>
            <a:endParaRPr lang="fr-FR" altLang="en-US" sz="1600" dirty="0" smtClean="0"/>
          </a:p>
          <a:p>
            <a:pPr>
              <a:lnSpc>
                <a:spcPct val="80000"/>
              </a:lnSpc>
            </a:pPr>
            <a:endParaRPr lang="fr-FR" altLang="en-US" sz="1600" dirty="0" smtClean="0"/>
          </a:p>
          <a:p>
            <a:pPr>
              <a:lnSpc>
                <a:spcPct val="80000"/>
              </a:lnSpc>
            </a:pPr>
            <a:endParaRPr lang="fr-FR" altLang="en-US" sz="1600" dirty="0"/>
          </a:p>
        </p:txBody>
      </p:sp>
      <p:pic>
        <p:nvPicPr>
          <p:cNvPr id="3076" name="il_fi" descr="gerard_depardieu_top_referenc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1219200"/>
            <a:ext cx="4724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42950" y="1390650"/>
            <a:ext cx="4324350" cy="646331"/>
          </a:xfrm>
          <a:prstGeom prst="rect">
            <a:avLst/>
          </a:prstGeom>
          <a:noFill/>
        </p:spPr>
        <p:txBody>
          <a:bodyPr wrap="square" rtlCol="0">
            <a:spAutoFit/>
          </a:bodyPr>
          <a:lstStyle/>
          <a:p>
            <a:endParaRPr lang="en-US" sz="3600" dirty="0">
              <a:solidFill>
                <a:schemeClr val="accent4">
                  <a:lumMod val="40000"/>
                  <a:lumOff val="60000"/>
                </a:schemeClr>
              </a:solidFill>
            </a:endParaRPr>
          </a:p>
        </p:txBody>
      </p:sp>
    </p:spTree>
    <p:extLst>
      <p:ext uri="{BB962C8B-B14F-4D97-AF65-F5344CB8AC3E}">
        <p14:creationId xmlns:p14="http://schemas.microsoft.com/office/powerpoint/2010/main" val="235244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17488" y="0"/>
            <a:ext cx="4571631" cy="1143000"/>
          </a:xfrm>
        </p:spPr>
        <p:txBody>
          <a:bodyPr/>
          <a:lstStyle/>
          <a:p>
            <a:r>
              <a:rPr lang="en-US" altLang="en-US" dirty="0">
                <a:solidFill>
                  <a:srgbClr val="FF0000"/>
                </a:solidFill>
              </a:rPr>
              <a:t>Jean Reno </a:t>
            </a:r>
            <a:r>
              <a:rPr lang="en-US" altLang="en-US" dirty="0" smtClean="0">
                <a:solidFill>
                  <a:srgbClr val="FF0000"/>
                </a:solidFill>
              </a:rPr>
              <a:t> </a:t>
            </a:r>
            <a:endParaRPr lang="en-US" altLang="en-US" dirty="0">
              <a:solidFill>
                <a:srgbClr val="FF0000"/>
              </a:solidFill>
            </a:endParaRPr>
          </a:p>
        </p:txBody>
      </p:sp>
      <p:sp>
        <p:nvSpPr>
          <p:cNvPr id="4099" name="Rectangle 3"/>
          <p:cNvSpPr>
            <a:spLocks noGrp="1" noChangeArrowheads="1"/>
          </p:cNvSpPr>
          <p:nvPr>
            <p:ph type="body" idx="1"/>
          </p:nvPr>
        </p:nvSpPr>
        <p:spPr>
          <a:xfrm>
            <a:off x="5162549" y="5547797"/>
            <a:ext cx="6677025" cy="1182689"/>
          </a:xfrm>
        </p:spPr>
        <p:txBody>
          <a:bodyPr>
            <a:normAutofit fontScale="92500" lnSpcReduction="10000"/>
          </a:bodyPr>
          <a:lstStyle/>
          <a:p>
            <a:r>
              <a:rPr lang="fr-FR" altLang="en-US" sz="2400" dirty="0">
                <a:hlinkClick r:id="rId2"/>
              </a:rPr>
              <a:t>http://</a:t>
            </a:r>
            <a:r>
              <a:rPr lang="fr-FR" altLang="en-US" sz="2400" dirty="0" smtClean="0">
                <a:hlinkClick r:id="rId2"/>
              </a:rPr>
              <a:t>www.youtube.com/watch?v=DcsirofJrlM</a:t>
            </a:r>
            <a:endParaRPr lang="fr-FR" altLang="en-US" sz="2400" dirty="0" smtClean="0"/>
          </a:p>
          <a:p>
            <a:r>
              <a:rPr lang="fr-FR" altLang="en-US" sz="2400" dirty="0">
                <a:hlinkClick r:id="rId3"/>
              </a:rPr>
              <a:t>https://</a:t>
            </a:r>
            <a:r>
              <a:rPr lang="fr-FR" altLang="en-US" sz="2400" dirty="0" smtClean="0">
                <a:hlinkClick r:id="rId3"/>
              </a:rPr>
              <a:t>www.youtube.com/watch?v=ZNGbV8h7ESc</a:t>
            </a:r>
            <a:endParaRPr lang="fr-FR" altLang="en-US" sz="2400" dirty="0" smtClean="0"/>
          </a:p>
          <a:p>
            <a:r>
              <a:rPr lang="fr-FR" altLang="en-US" sz="2400" dirty="0">
                <a:hlinkClick r:id="rId4"/>
              </a:rPr>
              <a:t>https://</a:t>
            </a:r>
            <a:r>
              <a:rPr lang="fr-FR" altLang="en-US" sz="2400" dirty="0" smtClean="0">
                <a:hlinkClick r:id="rId4"/>
              </a:rPr>
              <a:t>www.youtube.com/watch?v=z1y8UdsNPI8</a:t>
            </a:r>
            <a:endParaRPr lang="fr-FR" altLang="en-US" sz="2400" dirty="0" smtClean="0"/>
          </a:p>
          <a:p>
            <a:endParaRPr lang="fr-FR" altLang="en-US" sz="2400" dirty="0"/>
          </a:p>
        </p:txBody>
      </p:sp>
      <p:pic>
        <p:nvPicPr>
          <p:cNvPr id="4100" name="il_fi" descr="Jean_Reno_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17848" y="1143000"/>
            <a:ext cx="5181600" cy="387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326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28625" y="-254764"/>
            <a:ext cx="10515600" cy="1325563"/>
          </a:xfrm>
        </p:spPr>
        <p:txBody>
          <a:bodyPr/>
          <a:lstStyle/>
          <a:p>
            <a:r>
              <a:rPr lang="en-US" altLang="en-US" dirty="0">
                <a:solidFill>
                  <a:srgbClr val="FF0000"/>
                </a:solidFill>
              </a:rPr>
              <a:t>Brigitte Bardot </a:t>
            </a:r>
          </a:p>
        </p:txBody>
      </p:sp>
      <p:sp>
        <p:nvSpPr>
          <p:cNvPr id="6147" name="Rectangle 3"/>
          <p:cNvSpPr>
            <a:spLocks noGrp="1" noChangeArrowheads="1"/>
          </p:cNvSpPr>
          <p:nvPr>
            <p:ph type="body" idx="1"/>
          </p:nvPr>
        </p:nvSpPr>
        <p:spPr>
          <a:xfrm>
            <a:off x="5429250" y="6241227"/>
            <a:ext cx="6477000" cy="476249"/>
          </a:xfrm>
        </p:spPr>
        <p:txBody>
          <a:bodyPr/>
          <a:lstStyle/>
          <a:p>
            <a:r>
              <a:rPr lang="fr-FR" altLang="en-US" sz="2400" dirty="0">
                <a:hlinkClick r:id="rId2"/>
              </a:rPr>
              <a:t>http://</a:t>
            </a:r>
            <a:r>
              <a:rPr lang="fr-FR" altLang="en-US" sz="2400" dirty="0" smtClean="0">
                <a:hlinkClick r:id="rId2"/>
              </a:rPr>
              <a:t>www.youtube.com/watch?v=gSysyxeAInI</a:t>
            </a:r>
            <a:endParaRPr lang="fr-FR" altLang="en-US" sz="2400" dirty="0" smtClean="0"/>
          </a:p>
          <a:p>
            <a:endParaRPr lang="fr-FR" altLang="en-US" sz="2400" dirty="0"/>
          </a:p>
        </p:txBody>
      </p:sp>
      <p:pic>
        <p:nvPicPr>
          <p:cNvPr id="1026" name="Picture 2" descr="http://img.over-blog.com/630x470-000000/4/18/24/38/BRIGITTE-BARDOT/Chignon--Sam-Lev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57162"/>
            <a:ext cx="6000750" cy="447675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28625" y="610136"/>
            <a:ext cx="5000625" cy="707886"/>
          </a:xfrm>
          <a:prstGeom prst="rect">
            <a:avLst/>
          </a:prstGeom>
          <a:noFill/>
        </p:spPr>
        <p:txBody>
          <a:bodyPr wrap="square" rtlCol="0">
            <a:spAutoFit/>
          </a:bodyPr>
          <a:lstStyle/>
          <a:p>
            <a:endParaRPr lang="en-US" sz="4000" dirty="0">
              <a:solidFill>
                <a:schemeClr val="accent4">
                  <a:lumMod val="40000"/>
                  <a:lumOff val="60000"/>
                </a:schemeClr>
              </a:solidFill>
            </a:endParaRPr>
          </a:p>
        </p:txBody>
      </p:sp>
    </p:spTree>
    <p:extLst>
      <p:ext uri="{BB962C8B-B14F-4D97-AF65-F5344CB8AC3E}">
        <p14:creationId xmlns:p14="http://schemas.microsoft.com/office/powerpoint/2010/main" val="3893914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90675" y="975519"/>
            <a:ext cx="10515600" cy="1325563"/>
          </a:xfrm>
        </p:spPr>
        <p:txBody>
          <a:bodyPr>
            <a:normAutofit fontScale="90000"/>
          </a:bodyPr>
          <a:lstStyle/>
          <a:p>
            <a:pPr algn="ctr"/>
            <a:r>
              <a:rPr lang="en-US" altLang="en-US" dirty="0" smtClean="0">
                <a:solidFill>
                  <a:srgbClr val="FF0000"/>
                </a:solidFill>
              </a:rPr>
              <a:t>Marion </a:t>
            </a:r>
            <a:r>
              <a:rPr lang="en-US" altLang="en-US" dirty="0" err="1" smtClean="0">
                <a:solidFill>
                  <a:srgbClr val="FF0000"/>
                </a:solidFill>
              </a:rPr>
              <a:t>Cotillard</a:t>
            </a:r>
            <a:r>
              <a:rPr lang="en-US" altLang="en-US" dirty="0" smtClean="0">
                <a:solidFill>
                  <a:srgbClr val="FF0000"/>
                </a:solidFill>
              </a:rPr>
              <a:t/>
            </a:r>
            <a:br>
              <a:rPr lang="en-US" altLang="en-US" dirty="0" smtClean="0">
                <a:solidFill>
                  <a:srgbClr val="FF0000"/>
                </a:solidFill>
              </a:rPr>
            </a:br>
            <a:r>
              <a:rPr lang="en-US" altLang="en-US" dirty="0" smtClean="0">
                <a:solidFill>
                  <a:srgbClr val="FF0000"/>
                </a:solidFill>
              </a:rPr>
              <a:t/>
            </a:r>
            <a:br>
              <a:rPr lang="en-US" altLang="en-US" dirty="0" smtClean="0">
                <a:solidFill>
                  <a:srgbClr val="FF0000"/>
                </a:solidFill>
              </a:rPr>
            </a:br>
            <a:r>
              <a:rPr lang="en-US" altLang="en-US" dirty="0">
                <a:solidFill>
                  <a:srgbClr val="FF0000"/>
                </a:solidFill>
              </a:rPr>
              <a:t/>
            </a:r>
            <a:br>
              <a:rPr lang="en-US" altLang="en-US" dirty="0">
                <a:solidFill>
                  <a:srgbClr val="FF0000"/>
                </a:solidFill>
              </a:rPr>
            </a:br>
            <a:r>
              <a:rPr lang="en-US" altLang="en-US" dirty="0" smtClean="0">
                <a:solidFill>
                  <a:srgbClr val="FF0000"/>
                </a:solidFill>
              </a:rPr>
              <a:t>                                                                         </a:t>
            </a:r>
            <a:endParaRPr lang="en-US" altLang="en-US" dirty="0">
              <a:solidFill>
                <a:srgbClr val="FF0000"/>
              </a:solidFill>
            </a:endParaRPr>
          </a:p>
        </p:txBody>
      </p:sp>
      <p:sp>
        <p:nvSpPr>
          <p:cNvPr id="9219" name="Rectangle 3"/>
          <p:cNvSpPr>
            <a:spLocks noGrp="1" noChangeArrowheads="1"/>
          </p:cNvSpPr>
          <p:nvPr>
            <p:ph type="body" idx="1"/>
          </p:nvPr>
        </p:nvSpPr>
        <p:spPr>
          <a:xfrm>
            <a:off x="1905000" y="5867399"/>
            <a:ext cx="8229600" cy="828675"/>
          </a:xfrm>
        </p:spPr>
        <p:txBody>
          <a:bodyPr>
            <a:normAutofit lnSpcReduction="10000"/>
          </a:bodyPr>
          <a:lstStyle/>
          <a:p>
            <a:r>
              <a:rPr lang="fr-FR" altLang="en-US" sz="2400" dirty="0">
                <a:hlinkClick r:id="rId2"/>
              </a:rPr>
              <a:t>http://</a:t>
            </a:r>
            <a:r>
              <a:rPr lang="fr-FR" altLang="en-US" sz="2400" dirty="0" smtClean="0">
                <a:hlinkClick r:id="rId2"/>
              </a:rPr>
              <a:t>www.youtube.com/watch?v=xujvIs0DhJU</a:t>
            </a:r>
            <a:endParaRPr lang="fr-FR" altLang="en-US" sz="2400" dirty="0" smtClean="0"/>
          </a:p>
          <a:p>
            <a:r>
              <a:rPr lang="fr-FR" altLang="en-US" sz="2400" dirty="0">
                <a:hlinkClick r:id="rId3"/>
              </a:rPr>
              <a:t>https://</a:t>
            </a:r>
            <a:r>
              <a:rPr lang="fr-FR" altLang="en-US" sz="2400" dirty="0" smtClean="0">
                <a:hlinkClick r:id="rId3"/>
              </a:rPr>
              <a:t>www.youtube.com/watch?v=KpDd7pQRKHI</a:t>
            </a:r>
            <a:endParaRPr lang="fr-FR" altLang="en-US" sz="2400" dirty="0" smtClean="0"/>
          </a:p>
          <a:p>
            <a:endParaRPr lang="fr-FR" altLang="en-US" sz="2400" dirty="0"/>
          </a:p>
        </p:txBody>
      </p:sp>
      <p:pic>
        <p:nvPicPr>
          <p:cNvPr id="9220" name="il_fi" descr="Marion-Cotillar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726" y="95250"/>
            <a:ext cx="4048125"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thumbnai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20324" y="4088751"/>
            <a:ext cx="1743075" cy="177864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0528214" y="3714908"/>
            <a:ext cx="1127296" cy="369332"/>
          </a:xfrm>
          <a:prstGeom prst="rect">
            <a:avLst/>
          </a:prstGeom>
        </p:spPr>
        <p:txBody>
          <a:bodyPr wrap="none">
            <a:spAutoFit/>
          </a:bodyPr>
          <a:lstStyle/>
          <a:p>
            <a:r>
              <a:rPr lang="en-US" altLang="en-US" dirty="0">
                <a:solidFill>
                  <a:srgbClr val="FF0000"/>
                </a:solidFill>
              </a:rPr>
              <a:t>Edith </a:t>
            </a:r>
            <a:r>
              <a:rPr lang="en-US" altLang="en-US" dirty="0" err="1">
                <a:solidFill>
                  <a:srgbClr val="FF0000"/>
                </a:solidFill>
              </a:rPr>
              <a:t>piaf</a:t>
            </a:r>
            <a:r>
              <a:rPr lang="en-US" altLang="en-US" dirty="0">
                <a:solidFill>
                  <a:srgbClr val="FF0000"/>
                </a:solidFill>
              </a:rPr>
              <a:t> </a:t>
            </a:r>
            <a:endParaRPr lang="en-US" dirty="0"/>
          </a:p>
        </p:txBody>
      </p:sp>
    </p:spTree>
    <p:extLst>
      <p:ext uri="{BB962C8B-B14F-4D97-AF65-F5344CB8AC3E}">
        <p14:creationId xmlns:p14="http://schemas.microsoft.com/office/powerpoint/2010/main" val="2436592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724</TotalTime>
  <Words>190</Words>
  <Application>Microsoft Office PowerPoint</Application>
  <PresentationFormat>Widescreen</PresentationFormat>
  <Paragraphs>67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Batang</vt:lpstr>
      <vt:lpstr>Arial</vt:lpstr>
      <vt:lpstr>Calibri</vt:lpstr>
      <vt:lpstr>Calibri Light</vt:lpstr>
      <vt:lpstr>Office Theme</vt:lpstr>
      <vt:lpstr>Citation: “Plus on est vieux, plus le vent est fort, et on l’a toujours en pleine figure .”  Pablo Picasso, peintre et scultpeur espagnol né le 25 octobre 1881 et mort en 1973</vt:lpstr>
      <vt:lpstr>PowerPoint Presentation</vt:lpstr>
      <vt:lpstr>Citation: “Plus on est vieux, plus le vent est fort, et on l’a toujours en pleine figure .”  Pablo Picasso, peintre et scultpeur espagnol né le 25 octobre 1881 et mort en 1973</vt:lpstr>
      <vt:lpstr>Citation: “Plus on est vieux, plus le vent est fort, et on l’a toujours en pleine figure .”  Pablo Picasso, peintre et scultpeur espagnol né le 25 octobre 1881 et mort en 1973</vt:lpstr>
      <vt:lpstr>PowerPoint Presentation</vt:lpstr>
      <vt:lpstr>Gérard Depardieu </vt:lpstr>
      <vt:lpstr>Jean Reno  </vt:lpstr>
      <vt:lpstr>Brigitte Bardot </vt:lpstr>
      <vt:lpstr>Marion Cotillard                                                                            </vt:lpstr>
      <vt:lpstr>Sophie Marceau </vt:lpstr>
      <vt:lpstr>Monica Belluci et Vincent Cassel </vt:lpstr>
      <vt:lpstr>Omar Sy </vt:lpstr>
      <vt:lpstr>Vanessa Paradis</vt:lpstr>
      <vt:lpstr>David Guetta            Claude François           François Hollande</vt:lpstr>
    </vt:vector>
  </TitlesOfParts>
  <Company>Amphitheater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Citation: “Le racisme est toujours present, mais c’est à nous de préparer nos enfants à ce qu’ils vont devoir confronter, et avec u peu de chance, en finir.”  Rosa Park, activiste américaine née en 1913 et morte le 24 octobre 2005</dc:title>
  <dc:creator>Estey, Clara</dc:creator>
  <cp:lastModifiedBy>Estey, Clara</cp:lastModifiedBy>
  <cp:revision>16</cp:revision>
  <dcterms:created xsi:type="dcterms:W3CDTF">2016-10-19T16:14:09Z</dcterms:created>
  <dcterms:modified xsi:type="dcterms:W3CDTF">2016-10-24T18:31:03Z</dcterms:modified>
</cp:coreProperties>
</file>